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7" r:id="rId2"/>
  </p:sldMasterIdLst>
  <p:notesMasterIdLst>
    <p:notesMasterId r:id="rId40"/>
  </p:notesMasterIdLst>
  <p:handoutMasterIdLst>
    <p:handoutMasterId r:id="rId41"/>
  </p:handoutMasterIdLst>
  <p:sldIdLst>
    <p:sldId id="271" r:id="rId3"/>
    <p:sldId id="454" r:id="rId4"/>
    <p:sldId id="337" r:id="rId5"/>
    <p:sldId id="385" r:id="rId6"/>
    <p:sldId id="338" r:id="rId7"/>
    <p:sldId id="384" r:id="rId8"/>
    <p:sldId id="303" r:id="rId9"/>
    <p:sldId id="305" r:id="rId10"/>
    <p:sldId id="315" r:id="rId11"/>
    <p:sldId id="316" r:id="rId12"/>
    <p:sldId id="317" r:id="rId13"/>
    <p:sldId id="318" r:id="rId14"/>
    <p:sldId id="306" r:id="rId15"/>
    <p:sldId id="312" r:id="rId16"/>
    <p:sldId id="313" r:id="rId17"/>
    <p:sldId id="314" r:id="rId18"/>
    <p:sldId id="386" r:id="rId19"/>
    <p:sldId id="387" r:id="rId20"/>
    <p:sldId id="319" r:id="rId21"/>
    <p:sldId id="320" r:id="rId22"/>
    <p:sldId id="321" r:id="rId23"/>
    <p:sldId id="307" r:id="rId24"/>
    <p:sldId id="322" r:id="rId25"/>
    <p:sldId id="323" r:id="rId26"/>
    <p:sldId id="324" r:id="rId27"/>
    <p:sldId id="456" r:id="rId28"/>
    <p:sldId id="326" r:id="rId29"/>
    <p:sldId id="327" r:id="rId30"/>
    <p:sldId id="310" r:id="rId31"/>
    <p:sldId id="328" r:id="rId32"/>
    <p:sldId id="330" r:id="rId33"/>
    <p:sldId id="331" r:id="rId34"/>
    <p:sldId id="332" r:id="rId35"/>
    <p:sldId id="333" r:id="rId36"/>
    <p:sldId id="455" r:id="rId37"/>
    <p:sldId id="336" r:id="rId38"/>
    <p:sldId id="304" r:id="rId39"/>
  </p:sldIdLst>
  <p:sldSz cx="9144000" cy="5143500" type="screen16x9"/>
  <p:notesSz cx="6858000" cy="9144000"/>
  <p:custDataLst>
    <p:tags r:id="rId4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1">
          <p15:clr>
            <a:srgbClr val="A4A3A4"/>
          </p15:clr>
        </p15:guide>
        <p15:guide id="2" orient="horz" pos="3140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667">
          <p15:clr>
            <a:srgbClr val="A4A3A4"/>
          </p15:clr>
        </p15:guide>
        <p15:guide id="5" orient="horz" pos="1847">
          <p15:clr>
            <a:srgbClr val="A4A3A4"/>
          </p15:clr>
        </p15:guide>
        <p15:guide id="6" orient="horz" pos="1960">
          <p15:clr>
            <a:srgbClr val="A4A3A4"/>
          </p15:clr>
        </p15:guide>
        <p15:guide id="7" pos="113">
          <p15:clr>
            <a:srgbClr val="A4A3A4"/>
          </p15:clr>
        </p15:guide>
        <p15:guide id="8" pos="226">
          <p15:clr>
            <a:srgbClr val="A4A3A4"/>
          </p15:clr>
        </p15:guide>
        <p15:guide id="9" pos="4558">
          <p15:clr>
            <a:srgbClr val="A4A3A4"/>
          </p15:clr>
        </p15:guide>
        <p15:guide id="10" pos="2450">
          <p15:clr>
            <a:srgbClr val="A4A3A4"/>
          </p15:clr>
        </p15:guide>
        <p15:guide id="11" pos="3561">
          <p15:clr>
            <a:srgbClr val="A4A3A4"/>
          </p15:clr>
        </p15:guide>
        <p15:guide id="12" pos="4672">
          <p15:clr>
            <a:srgbClr val="A4A3A4"/>
          </p15:clr>
        </p15:guide>
        <p15:guide id="13" pos="2336">
          <p15:clr>
            <a:srgbClr val="A4A3A4"/>
          </p15:clr>
        </p15:guide>
        <p15:guide id="14" pos="1225">
          <p15:clr>
            <a:srgbClr val="A4A3A4"/>
          </p15:clr>
        </p15:guide>
        <p15:guide id="15" pos="3447">
          <p15:clr>
            <a:srgbClr val="A4A3A4"/>
          </p15:clr>
        </p15:guide>
        <p15:guide id="16" pos="1339">
          <p15:clr>
            <a:srgbClr val="A4A3A4"/>
          </p15:clr>
        </p15:guide>
        <p15:guide id="17" pos="5646">
          <p15:clr>
            <a:srgbClr val="A4A3A4"/>
          </p15:clr>
        </p15:guide>
        <p15:guide id="18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76">
          <p15:clr>
            <a:srgbClr val="A4A3A4"/>
          </p15:clr>
        </p15:guide>
        <p15:guide id="2" orient="horz" pos="2540">
          <p15:clr>
            <a:srgbClr val="A4A3A4"/>
          </p15:clr>
        </p15:guide>
        <p15:guide id="3" orient="horz" pos="2812">
          <p15:clr>
            <a:srgbClr val="A4A3A4"/>
          </p15:clr>
        </p15:guide>
        <p15:guide id="4" orient="horz" pos="431">
          <p15:clr>
            <a:srgbClr val="A4A3A4"/>
          </p15:clr>
        </p15:guide>
        <p15:guide id="5" orient="horz" pos="5284">
          <p15:clr>
            <a:srgbClr val="A4A3A4"/>
          </p15:clr>
        </p15:guide>
        <p15:guide id="6" orient="horz" pos="567">
          <p15:clr>
            <a:srgbClr val="A4A3A4"/>
          </p15:clr>
        </p15:guide>
        <p15:guide id="7" pos="550">
          <p15:clr>
            <a:srgbClr val="A4A3A4"/>
          </p15:clr>
        </p15:guide>
        <p15:guide id="8" pos="406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B1063A"/>
    <a:srgbClr val="00B050"/>
    <a:srgbClr val="0070C0"/>
    <a:srgbClr val="FFFF00"/>
    <a:srgbClr val="000000"/>
    <a:srgbClr val="FBFCFC"/>
    <a:srgbClr val="FCFCFC"/>
    <a:srgbClr val="FCFCFD"/>
    <a:srgbClr val="FC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69"/>
    <p:restoredTop sz="94005"/>
  </p:normalViewPr>
  <p:slideViewPr>
    <p:cSldViewPr snapToObjects="1" showGuides="1">
      <p:cViewPr varScale="1">
        <p:scale>
          <a:sx n="141" d="100"/>
          <a:sy n="141" d="100"/>
        </p:scale>
        <p:origin x="192" y="488"/>
      </p:cViewPr>
      <p:guideLst>
        <p:guide orient="horz" pos="781"/>
        <p:guide orient="horz" pos="3140"/>
        <p:guide orient="horz" pos="3026"/>
        <p:guide orient="horz" pos="667"/>
        <p:guide orient="horz" pos="1847"/>
        <p:guide orient="horz" pos="1960"/>
        <p:guide pos="113"/>
        <p:guide pos="226"/>
        <p:guide pos="4558"/>
        <p:guide pos="2450"/>
        <p:guide pos="3561"/>
        <p:guide pos="4672"/>
        <p:guide pos="2336"/>
        <p:guide pos="1225"/>
        <p:guide pos="3447"/>
        <p:guide pos="1339"/>
        <p:guide pos="5646"/>
        <p:guide pos="56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63" d="100"/>
          <a:sy n="63" d="100"/>
        </p:scale>
        <p:origin x="-3115" y="-67"/>
      </p:cViewPr>
      <p:guideLst>
        <p:guide orient="horz" pos="2676"/>
        <p:guide orient="horz" pos="2540"/>
        <p:guide orient="horz" pos="2812"/>
        <p:guide orient="horz" pos="431"/>
        <p:guide orient="horz" pos="5284"/>
        <p:guide orient="horz" pos="567"/>
        <p:guide pos="550"/>
        <p:guide pos="40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gs" Target="tags/tag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4/6/25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2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 bwMode="gray"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15" name="Group 14"/>
            <p:cNvGrpSpPr/>
            <p:nvPr/>
          </p:nvGrpSpPr>
          <p:grpSpPr bwMode="gray"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29" name="Straight Connector 2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 bwMode="gray"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23" name="Straight Connector 22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 bwMode="gray"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21" name="Straight Connector 20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 bwMode="gray"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19" name="Straight Connector 18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1528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 rot="-120000">
            <a:off x="711348" y="773280"/>
            <a:ext cx="5828291" cy="3379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875935" y="467544"/>
            <a:ext cx="5577000" cy="2054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465005" y="8372413"/>
            <a:ext cx="878396" cy="29201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fld id="{AA592FF2-A4BD-4E98-AC76-A10007E04C10}" type="datetimeFigureOut">
              <a:rPr lang="en-US" smtClean="0"/>
              <a:pPr/>
              <a:t>4/6/25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75936" y="885346"/>
            <a:ext cx="5577000" cy="313706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873125" y="4448113"/>
            <a:ext cx="3470275" cy="3923741"/>
          </a:xfrm>
          <a:prstGeom prst="rect">
            <a:avLst/>
          </a:prstGeom>
        </p:spPr>
        <p:txBody>
          <a:bodyPr vert="horz" lIns="0" tIns="0" rIns="9144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875935" y="8371854"/>
            <a:ext cx="2589069" cy="29256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4509120" y="8371854"/>
            <a:ext cx="1944067" cy="28803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/>
            </a:lvl1pPr>
          </a:lstStyle>
          <a:p>
            <a:r>
              <a:rPr lang="en-US" dirty="0"/>
              <a:t>Chart </a:t>
            </a:r>
            <a:fld id="{4CBF50E3-ED67-46F2-ABFC-A36EE1082CF7}" type="slidenum">
              <a:rPr lang="en-US" b="1" smtClean="0"/>
              <a:pPr/>
              <a:t>‹#›</a:t>
            </a:fld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4509121" y="493858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>
            <a:off x="4509121" y="542904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>
            <a:off x="4509121" y="5919517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>
            <a:off x="4509121" y="6409985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>
            <a:off x="4509121" y="6900453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>
            <a:off x="4509121" y="7390921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>
            <a:off x="4509121" y="7881389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>
            <a:off x="4509121" y="8371854"/>
            <a:ext cx="1943816" cy="0"/>
          </a:xfrm>
          <a:prstGeom prst="line">
            <a:avLst/>
          </a:prstGeom>
          <a:ln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 bwMode="gray">
          <a:xfrm>
            <a:off x="0" y="885346"/>
            <a:ext cx="45719" cy="3146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 bwMode="gray">
          <a:xfrm>
            <a:off x="0" y="4032250"/>
            <a:ext cx="45719" cy="435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-118387" y="-84708"/>
            <a:ext cx="7075771" cy="9350590"/>
            <a:chOff x="-118387" y="-84708"/>
            <a:chExt cx="7075771" cy="9350590"/>
          </a:xfrm>
        </p:grpSpPr>
        <p:grpSp>
          <p:nvGrpSpPr>
            <p:cNvPr id="57" name="Group 56"/>
            <p:cNvGrpSpPr/>
            <p:nvPr/>
          </p:nvGrpSpPr>
          <p:grpSpPr>
            <a:xfrm>
              <a:off x="-118387" y="679134"/>
              <a:ext cx="72000" cy="7699656"/>
              <a:chOff x="-141537" y="679134"/>
              <a:chExt cx="108000" cy="7699656"/>
            </a:xfrm>
          </p:grpSpPr>
          <p:cxnSp>
            <p:nvCxnSpPr>
              <p:cNvPr id="50" name="Straight Connector 49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6885384" y="679134"/>
              <a:ext cx="72000" cy="7699656"/>
              <a:chOff x="-141537" y="679134"/>
              <a:chExt cx="108000" cy="7699656"/>
            </a:xfrm>
          </p:grpSpPr>
          <p:cxnSp>
            <p:nvCxnSpPr>
              <p:cNvPr id="59" name="Straight Connector 58"/>
              <p:cNvCxnSpPr/>
              <p:nvPr/>
            </p:nvCxnSpPr>
            <p:spPr bwMode="gray">
              <a:xfrm>
                <a:off x="-141537" y="679134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gray">
              <a:xfrm>
                <a:off x="-141537" y="8985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 bwMode="gray">
              <a:xfrm>
                <a:off x="-141537" y="4025838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gray">
              <a:xfrm>
                <a:off x="-141537" y="42513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 bwMode="gray">
              <a:xfrm>
                <a:off x="-141537" y="4456687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gray">
              <a:xfrm>
                <a:off x="-141537" y="8378790"/>
                <a:ext cx="1080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867029" y="-84708"/>
              <a:ext cx="5583936" cy="72516"/>
              <a:chOff x="867029" y="-84708"/>
              <a:chExt cx="5583936" cy="72516"/>
            </a:xfrm>
          </p:grpSpPr>
          <p:cxnSp>
            <p:nvCxnSpPr>
              <p:cNvPr id="66" name="Straight Connector 65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867029" y="9193366"/>
              <a:ext cx="5583936" cy="72516"/>
              <a:chOff x="867029" y="-84708"/>
              <a:chExt cx="5583936" cy="72516"/>
            </a:xfrm>
          </p:grpSpPr>
          <p:cxnSp>
            <p:nvCxnSpPr>
              <p:cNvPr id="70" name="Straight Connector 69"/>
              <p:cNvCxnSpPr/>
              <p:nvPr/>
            </p:nvCxnSpPr>
            <p:spPr bwMode="gray">
              <a:xfrm>
                <a:off x="867029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>
                <a:off x="6450965" y="-84708"/>
                <a:ext cx="0" cy="725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25471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rtl="0" eaLnBrk="1" latinLnBrk="0" hangingPunct="1">
      <a:spcBef>
        <a:spcPts val="200"/>
      </a:spcBef>
      <a:spcAft>
        <a:spcPts val="200"/>
      </a:spcAft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■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□"/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266700" indent="-26670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rabicPeriod"/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449263" indent="-185738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+mj-lt"/>
      <a:buAutoNum type="alphaLcParenR"/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200"/>
      </a:spcBef>
      <a:spcAft>
        <a:spcPts val="200"/>
      </a:spcAft>
      <a:buClr>
        <a:schemeClr val="accent1"/>
      </a:buClr>
      <a:buSzPct val="80000"/>
      <a:buFont typeface="Arial" panose="020B0604020202020204" pitchFamily="34" charset="0"/>
      <a:buNone/>
      <a:defRPr sz="1400" kern="1200" cap="all" baseline="0">
        <a:solidFill>
          <a:schemeClr val="accent1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200"/>
      </a:spcBef>
      <a:spcAft>
        <a:spcPts val="200"/>
      </a:spcAft>
      <a:defRPr sz="1400" b="0" kern="1200" cap="all" baseline="0">
        <a:solidFill>
          <a:schemeClr val="accent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377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8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77138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13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93500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54603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Central concept</a:t>
            </a:r>
            <a:r>
              <a:rPr lang="en-US" b="0" dirty="0"/>
              <a:t> for probabilistic machine learning when summing out latent variables that “cause” the data!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6662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6300" y="885825"/>
            <a:ext cx="5576888" cy="31369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1" dirty="0"/>
                  <a:t>Central concept</a:t>
                </a:r>
                <a:r>
                  <a:rPr lang="en-US" dirty="0"/>
                  <a:t> for probabilistic machine learning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event “predictor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predictor of the dataset”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is the event “data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observed”.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1" dirty="0"/>
                  <a:t>Central concept</a:t>
                </a:r>
                <a:r>
                  <a:rPr lang="en-US" dirty="0"/>
                  <a:t> for probabilistic machine learning when </a:t>
                </a:r>
                <a:r>
                  <a:rPr lang="en-US" b="0" i="0">
                    <a:latin typeface="Cambria Math" panose="02040503050406030204" pitchFamily="18" charset="0"/>
                  </a:rPr>
                  <a:t>𝐴_𝑖</a:t>
                </a:r>
                <a:r>
                  <a:rPr lang="en-US" dirty="0"/>
                  <a:t> is the event “predictor </a:t>
                </a:r>
                <a:r>
                  <a:rPr lang="en-US" b="0" i="0">
                    <a:latin typeface="Cambria Math" panose="02040503050406030204" pitchFamily="18" charset="0"/>
                  </a:rPr>
                  <a:t>𝑓_𝑖</a:t>
                </a:r>
                <a:r>
                  <a:rPr lang="en-US" dirty="0"/>
                  <a:t> is the predictor of the dataset” and </a:t>
                </a:r>
                <a:r>
                  <a:rPr lang="en-US" b="0" i="0">
                    <a:latin typeface="Cambria Math" panose="02040503050406030204" pitchFamily="18" charset="0"/>
                  </a:rPr>
                  <a:t>𝐵</a:t>
                </a:r>
                <a:r>
                  <a:rPr lang="en-US" dirty="0"/>
                  <a:t> is the event “data set </a:t>
                </a:r>
                <a:r>
                  <a:rPr lang="en-US" b="0" i="0">
                    <a:latin typeface="Cambria Math" panose="02040503050406030204" pitchFamily="18" charset="0"/>
                  </a:rPr>
                  <a:t>𝐷</a:t>
                </a:r>
                <a:r>
                  <a:rPr lang="en-US" dirty="0"/>
                  <a:t> is observed”.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24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4923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29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94133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76300" y="885825"/>
            <a:ext cx="5576888" cy="3136900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Chart </a:t>
            </a:r>
            <a:fld id="{4CBF50E3-ED67-46F2-ABFC-A36EE1082CF7}" type="slidenum">
              <a:rPr lang="en-US" b="1" smtClean="0"/>
              <a:pPr/>
              <a:t>36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68547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4E7ADB-7DF0-CA7D-D844-49687372DED4}"/>
              </a:ext>
            </a:extLst>
          </p:cNvPr>
          <p:cNvSpPr/>
          <p:nvPr userDrawn="1"/>
        </p:nvSpPr>
        <p:spPr bwMode="gray">
          <a:xfrm>
            <a:off x="1588595" y="3610713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14979282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with Heade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671649"/>
            <a:ext cx="1584325" cy="3132125"/>
          </a:xfrm>
          <a:prstGeom prst="rect">
            <a:avLst/>
          </a:prstGeom>
        </p:spPr>
        <p:txBody>
          <a:bodyPr tIns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  <a:lvl6pPr>
              <a:buClr>
                <a:schemeClr val="accent2"/>
              </a:buClr>
              <a:defRPr/>
            </a:lvl6pPr>
            <a:lvl7pPr>
              <a:buClr>
                <a:schemeClr val="accent2"/>
              </a:buClr>
              <a:defRPr/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  <a:lvl6pPr>
              <a:buClr>
                <a:schemeClr val="accent3"/>
              </a:buClr>
              <a:defRPr/>
            </a:lvl6pPr>
            <a:lvl7pPr>
              <a:buClr>
                <a:schemeClr val="accent3"/>
              </a:buClr>
              <a:defRPr/>
            </a:lvl7pPr>
            <a:lvl8pPr>
              <a:defRPr>
                <a:solidFill>
                  <a:schemeClr val="accent3"/>
                </a:solidFill>
              </a:defRPr>
            </a:lvl8pPr>
            <a:lvl9pPr>
              <a:defRPr>
                <a:solidFill>
                  <a:schemeClr val="accent3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671649"/>
            <a:ext cx="1585913" cy="3132125"/>
          </a:xfrm>
          <a:prstGeom prst="rect">
            <a:avLst/>
          </a:prstGeom>
        </p:spPr>
        <p:txBody>
          <a:bodyPr tIns="0"/>
          <a:lstStyle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  <a:lvl6pPr>
              <a:buClr>
                <a:schemeClr val="accent4"/>
              </a:buClr>
              <a:defRPr/>
            </a:lvl6pPr>
            <a:lvl7pPr>
              <a:buClr>
                <a:schemeClr val="accent4"/>
              </a:buClr>
              <a:defRPr/>
            </a:lvl7pPr>
            <a:lvl8pPr>
              <a:defRPr>
                <a:solidFill>
                  <a:schemeClr val="accent4"/>
                </a:solidFill>
              </a:defRPr>
            </a:lvl8pPr>
            <a:lvl9pPr>
              <a:defRPr>
                <a:solidFill>
                  <a:schemeClr val="accent4"/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58776" y="1239838"/>
            <a:ext cx="1584325" cy="287797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124076" y="1239838"/>
            <a:ext cx="1584325" cy="287797"/>
          </a:xfrm>
          <a:prstGeom prst="rect">
            <a:avLst/>
          </a:prstGeom>
          <a:solidFill>
            <a:schemeClr val="accent2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888573" y="1239838"/>
            <a:ext cx="1584325" cy="287797"/>
          </a:xfrm>
          <a:prstGeom prst="rect">
            <a:avLst/>
          </a:prstGeom>
          <a:solidFill>
            <a:schemeClr val="accent3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3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644193" y="1239838"/>
            <a:ext cx="1584325" cy="287797"/>
          </a:xfrm>
          <a:prstGeom prst="rect">
            <a:avLst/>
          </a:prstGeom>
          <a:solidFill>
            <a:schemeClr val="accent4"/>
          </a:solidFill>
        </p:spPr>
        <p:txBody>
          <a:bodyPr wrap="square" lIns="72000" tIns="36000" rIns="72000" bIns="36000" anchor="ctr" anchorCtr="0"/>
          <a:lstStyle>
            <a:lvl1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baseline="0">
                <a:solidFill>
                  <a:schemeClr val="bg1"/>
                </a:solidFill>
              </a:defRPr>
            </a:lvl1pPr>
            <a:lvl2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2pPr>
            <a:lvl3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3pPr>
            <a:lvl4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4pPr>
            <a:lvl5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5pPr>
            <a:lvl6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6pPr>
            <a:lvl7pPr marL="0" indent="0" algn="l">
              <a:spcBef>
                <a:spcPts val="300"/>
              </a:spcBef>
              <a:spcAft>
                <a:spcPts val="300"/>
              </a:spcAft>
              <a:buNone/>
              <a:defRPr sz="1200" b="1">
                <a:solidFill>
                  <a:schemeClr val="bg1"/>
                </a:solidFill>
              </a:defRPr>
            </a:lvl7pPr>
            <a:lvl8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8pPr>
            <a:lvl9pPr marL="0" indent="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Topic 4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68435982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2124075" y="1239837"/>
            <a:ext cx="5111751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8" y="1239838"/>
            <a:ext cx="17637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75167196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887790" y="1239837"/>
            <a:ext cx="3348037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9" y="1239838"/>
            <a:ext cx="3529012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82335617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Picture 7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5651502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7" y="1239838"/>
            <a:ext cx="5292725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11981639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1239838"/>
            <a:ext cx="7056441" cy="356393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02531602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A5AB30-E2C7-E7CF-C1E7-8CCE9089AB71}"/>
              </a:ext>
            </a:extLst>
          </p:cNvPr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79386" y="339502"/>
            <a:ext cx="7056441" cy="4464273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015753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5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4" y="1"/>
            <a:ext cx="7309295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3"/>
            <a:ext cx="8421685" cy="1871663"/>
          </a:xfrm>
          <a:solidFill>
            <a:srgbClr val="DD640C"/>
          </a:solidFill>
        </p:spPr>
        <p:txBody>
          <a:bodyPr lIns="108000" tIns="252000" rIns="108000" bIns="252000" anchor="ctr" anchorCtr="0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 2 lines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358776" y="2751932"/>
            <a:ext cx="8605836" cy="1801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8780464" y="2934376"/>
            <a:ext cx="184149" cy="18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182617"/>
      </p:ext>
    </p:extLst>
  </p:cSld>
  <p:clrMapOvr>
    <a:masterClrMapping/>
  </p:clrMapOvr>
  <p:transition spd="slow">
    <p:wipe dir="d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1065212"/>
            <a:ext cx="3886200" cy="7350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2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143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600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7389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750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157" y="2203450"/>
            <a:ext cx="3886200" cy="681038"/>
          </a:xfrm>
        </p:spPr>
        <p:txBody>
          <a:bodyPr anchor="t"/>
          <a:lstStyle>
            <a:lvl1pPr algn="l">
              <a:defRPr sz="2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1157" y="1453357"/>
            <a:ext cx="3886200" cy="750094"/>
          </a:xfrm>
        </p:spPr>
        <p:txBody>
          <a:bodyPr anchor="b"/>
          <a:lstStyle>
            <a:lvl1pPr marL="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  <a:lvl2pPr marL="2286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37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9B42E9-6004-B682-9BB2-B6781818F1BD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3604262"/>
            <a:ext cx="8601075" cy="1380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0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1430064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00100"/>
            <a:ext cx="2019300" cy="226298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24100" y="800100"/>
            <a:ext cx="2019300" cy="226298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1518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087438"/>
            <a:ext cx="2020094" cy="1975644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22513" y="767556"/>
            <a:ext cx="2020888" cy="319881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22513" y="1087438"/>
            <a:ext cx="2020888" cy="1975644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4848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099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363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7525" y="136525"/>
            <a:ext cx="2555875" cy="2926557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717550"/>
            <a:ext cx="1504157" cy="2345532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771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96144" y="306388"/>
            <a:ext cx="2743200" cy="2057400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144" y="2683669"/>
            <a:ext cx="2743200" cy="402431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3841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7085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314700" y="137319"/>
            <a:ext cx="1028700" cy="292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37319"/>
            <a:ext cx="3009900" cy="2925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84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AC0A0F-D572-A6E0-387E-345D272423FA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 dirty="0"/>
              <a:t>Insert picture by </a:t>
            </a:r>
            <a:br>
              <a:rPr lang="en-US" noProof="0" dirty="0"/>
            </a:br>
            <a:r>
              <a:rPr lang="en-US" noProof="0" dirty="0"/>
              <a:t>clicking the icon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up to maximum 2 lines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  <a:prstGeom prst="rect">
            <a:avLst/>
          </a:prstGeo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Job Description</a:t>
            </a:r>
            <a:br>
              <a:rPr lang="en-US" dirty="0"/>
            </a:br>
            <a:r>
              <a:rPr lang="en-US" dirty="0"/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2368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 (without spea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FFF40-1830-662B-0DF7-6359FB3CF885}"/>
              </a:ext>
            </a:extLst>
          </p:cNvPr>
          <p:cNvSpPr/>
          <p:nvPr userDrawn="1"/>
        </p:nvSpPr>
        <p:spPr bwMode="gray">
          <a:xfrm>
            <a:off x="1489336" y="3661334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3604262"/>
            <a:ext cx="8601075" cy="1380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3"/>
            <a:ext cx="8605838" cy="374491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en-US" noProof="0"/>
              <a:t>Insert picture by </a:t>
            </a:r>
            <a:br>
              <a:rPr lang="en-US" noProof="0"/>
            </a:br>
            <a:r>
              <a:rPr lang="en-US" noProof="0"/>
              <a:t>clicking the icon</a:t>
            </a:r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3604260"/>
            <a:ext cx="8601073" cy="1380489"/>
          </a:xfrm>
          <a:prstGeom prst="rect">
            <a:avLst/>
          </a:prstGeo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noProof="0"/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3604261"/>
            <a:ext cx="8421689" cy="1199516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  <a:br>
              <a:rPr lang="en-US" noProof="0" dirty="0"/>
            </a:br>
            <a:r>
              <a:rPr lang="en-US" noProof="0" dirty="0"/>
              <a:t>up to maximum</a:t>
            </a:r>
            <a:br>
              <a:rPr lang="en-US" noProof="0" dirty="0"/>
            </a:br>
            <a:r>
              <a:rPr lang="en-US" noProof="0" dirty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504573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gray">
          <a:xfrm>
            <a:off x="358775" y="1239838"/>
            <a:ext cx="6877050" cy="3563938"/>
          </a:xfrm>
          <a:prstGeom prst="rect">
            <a:avLst/>
          </a:prstGeom>
          <a:noFill/>
        </p:spPr>
        <p:txBody>
          <a:bodyPr lIns="0" tIns="72000" rIns="0" bIns="0"/>
          <a:lstStyle>
            <a:lvl1pPr marL="358775" indent="-358775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>
                <a:solidFill>
                  <a:schemeClr val="tx1"/>
                </a:solidFill>
              </a:defRPr>
            </a:lvl1pPr>
            <a:lvl2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2pPr>
            <a:lvl3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3pPr>
            <a:lvl4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4pPr>
            <a:lvl5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5pPr>
            <a:lvl6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6pPr>
            <a:lvl7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>
                <a:solidFill>
                  <a:schemeClr val="tx1"/>
                </a:solidFill>
              </a:defRPr>
            </a:lvl7pPr>
            <a:lvl8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8pPr>
            <a:lvl9pPr marL="630000" indent="-27000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■"/>
              <a:defRPr sz="1400" cap="none"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Click to edit </a:t>
            </a:r>
            <a:r>
              <a:rPr lang="en-US" noProof="0" dirty="0"/>
              <a:t>Master</a:t>
            </a:r>
            <a:r>
              <a:rPr lang="en-GB" noProof="0" dirty="0"/>
              <a:t>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FF3EC-409E-63A1-E030-5FEB5C32CFB4}"/>
              </a:ext>
            </a:extLst>
          </p:cNvPr>
          <p:cNvSpPr txBox="1"/>
          <p:nvPr userDrawn="1"/>
        </p:nvSpPr>
        <p:spPr bwMode="gray">
          <a:xfrm>
            <a:off x="8130746" y="426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82563" indent="-182563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■"/>
            </a:pP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296948856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A378-D654-6058-1100-7130BB18C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775" y="1239838"/>
            <a:ext cx="6877050" cy="3563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627540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ullet Poi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6877051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48107534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2384B77-A60D-2E26-15E3-207400B24A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58777" y="1239837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78C676C-DB7C-A16F-DE7B-260DE2FD49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886202" y="1232126"/>
            <a:ext cx="3349624" cy="3563938"/>
          </a:xfrm>
          <a:prstGeom prst="rect">
            <a:avLst/>
          </a:prstGeom>
        </p:spPr>
        <p:txBody>
          <a:bodyPr/>
          <a:lstStyle>
            <a:lvl1pPr marL="268288" indent="-268288"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baseline="0"/>
            </a:lvl1pPr>
            <a:lvl2pPr marL="536575" indent="-268288">
              <a:buSzPct val="80000"/>
              <a:buFont typeface="Arial" panose="020B0604020202020204" pitchFamily="34" charset="0"/>
              <a:buChar char="□"/>
              <a:defRPr/>
            </a:lvl2pPr>
            <a:lvl3pPr marL="806450" indent="-269875">
              <a:buFont typeface="Arial" panose="020B0604020202020204" pitchFamily="34" charset="0"/>
              <a:buChar char="–"/>
              <a:defRPr/>
            </a:lvl3pPr>
            <a:lvl4pPr marL="270000" indent="-270000">
              <a:buFont typeface="+mj-lt"/>
              <a:buAutoNum type="arabicPeriod"/>
              <a:defRPr/>
            </a:lvl4pPr>
            <a:lvl5pPr marL="540000" indent="-270000">
              <a:buFont typeface="+mj-lt"/>
              <a:buAutoNum type="alphaLcParenR"/>
              <a:defRPr/>
            </a:lvl5pPr>
            <a:lvl6pPr marL="0" indent="0">
              <a:spcBef>
                <a:spcPts val="400"/>
              </a:spcBef>
              <a:spcAft>
                <a:spcPts val="400"/>
              </a:spcAft>
              <a:buNone/>
              <a:defRPr sz="1600" cap="all" baseline="0">
                <a:solidFill>
                  <a:schemeClr val="accent1"/>
                </a:solidFill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1852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(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 bwMode="gray">
          <a:xfrm>
            <a:off x="358776" y="1239837"/>
            <a:ext cx="1584325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2124076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3886985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649913" y="1239837"/>
            <a:ext cx="1585913" cy="3563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Write your title</a:t>
            </a:r>
            <a:br>
              <a:rPr lang="en-US" noProof="0"/>
            </a:br>
            <a:r>
              <a:rPr lang="en-US" noProof="0"/>
              <a:t>-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40536681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050"/>
          <p:cNvSpPr/>
          <p:nvPr/>
        </p:nvSpPr>
        <p:spPr bwMode="gray">
          <a:xfrm>
            <a:off x="177170" y="1"/>
            <a:ext cx="7238834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6" y="108001"/>
            <a:ext cx="6877051" cy="927588"/>
          </a:xfrm>
          <a:prstGeom prst="rect">
            <a:avLst/>
          </a:prstGeom>
        </p:spPr>
        <p:txBody>
          <a:bodyPr vert="horz" lIns="0" tIns="0" rIns="0" bIns="180000" rtlCol="0" anchor="b" anchorCtr="0">
            <a:noAutofit/>
          </a:bodyPr>
          <a:lstStyle/>
          <a:p>
            <a:r>
              <a:rPr lang="en-US" noProof="0" dirty="0"/>
              <a:t>Write your title</a:t>
            </a:r>
            <a:br>
              <a:rPr lang="en-US" noProof="0" dirty="0"/>
            </a:br>
            <a:r>
              <a:rPr lang="en-US" noProof="0" dirty="0"/>
              <a:t>- maximum 2 lines</a:t>
            </a:r>
          </a:p>
        </p:txBody>
      </p:sp>
      <p:grpSp>
        <p:nvGrpSpPr>
          <p:cNvPr id="23" name="Group 22"/>
          <p:cNvGrpSpPr/>
          <p:nvPr/>
        </p:nvGrpSpPr>
        <p:grpSpPr bwMode="gray">
          <a:xfrm>
            <a:off x="-101695" y="1055849"/>
            <a:ext cx="99454" cy="3924294"/>
            <a:chOff x="-101696" y="1055849"/>
            <a:chExt cx="99454" cy="3924294"/>
          </a:xfrm>
        </p:grpSpPr>
        <p:cxnSp>
          <p:nvCxnSpPr>
            <p:cNvPr id="22" name="Straight Connector 21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 bwMode="gray">
          <a:xfrm>
            <a:off x="9156605" y="1055849"/>
            <a:ext cx="99454" cy="3924294"/>
            <a:chOff x="-101696" y="1055849"/>
            <a:chExt cx="99454" cy="3924294"/>
          </a:xfrm>
        </p:grpSpPr>
        <p:cxnSp>
          <p:nvCxnSpPr>
            <p:cNvPr id="31" name="Straight Connector 30"/>
            <p:cNvCxnSpPr/>
            <p:nvPr userDrawn="1"/>
          </p:nvCxnSpPr>
          <p:spPr bwMode="gray">
            <a:xfrm>
              <a:off x="-101696" y="105584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>
              <a:off x="-101696" y="1236027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>
              <a:off x="-101696" y="29283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-101696" y="310848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 bwMode="gray">
          <a:xfrm rot="5400000">
            <a:off x="4520765" y="-4456716"/>
            <a:ext cx="99454" cy="8786645"/>
            <a:chOff x="-101696" y="-3806503"/>
            <a:chExt cx="99454" cy="8786646"/>
          </a:xfrm>
        </p:grpSpPr>
        <p:cxnSp>
          <p:nvCxnSpPr>
            <p:cNvPr id="38" name="Straight Connector 37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 bwMode="gray">
          <a:xfrm rot="5400000">
            <a:off x="4520765" y="826438"/>
            <a:ext cx="99454" cy="8786645"/>
            <a:chOff x="-101696" y="-3806503"/>
            <a:chExt cx="99454" cy="8786646"/>
          </a:xfrm>
        </p:grpSpPr>
        <p:cxnSp>
          <p:nvCxnSpPr>
            <p:cNvPr id="50" name="Straight Connector 49"/>
            <p:cNvCxnSpPr/>
            <p:nvPr userDrawn="1"/>
          </p:nvCxnSpPr>
          <p:spPr bwMode="gray">
            <a:xfrm>
              <a:off x="-101696" y="127143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>
              <a:off x="-101696" y="1451609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>
              <a:off x="-101696" y="3033236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>
              <a:off x="-101696" y="3213414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>
              <a:off x="-74242" y="4799965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>
              <a:off x="-74242" y="498014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>
              <a:off x="-101696" y="-494980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>
              <a:off x="-101696" y="-3148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-101696" y="-2258691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>
              <a:off x="-101696" y="-207851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>
              <a:off x="-101696" y="-3806503"/>
              <a:ext cx="7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Rectangle 2048"/>
          <p:cNvSpPr/>
          <p:nvPr/>
        </p:nvSpPr>
        <p:spPr bwMode="gray">
          <a:xfrm>
            <a:off x="7308304" y="2391730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6" name="Rectangle 65"/>
          <p:cNvSpPr/>
          <p:nvPr/>
        </p:nvSpPr>
        <p:spPr bwMode="gray">
          <a:xfrm>
            <a:off x="177170" y="1031579"/>
            <a:ext cx="7238834" cy="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4" name="Rectangle 2048"/>
          <p:cNvSpPr/>
          <p:nvPr/>
        </p:nvSpPr>
        <p:spPr bwMode="gray">
          <a:xfrm>
            <a:off x="7596336" y="866274"/>
            <a:ext cx="1440160" cy="16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0937C7D-7970-2DD0-9416-2BD2CE9F7DD8}"/>
              </a:ext>
            </a:extLst>
          </p:cNvPr>
          <p:cNvSpPr txBox="1">
            <a:spLocks/>
          </p:cNvSpPr>
          <p:nvPr userDrawn="1"/>
        </p:nvSpPr>
        <p:spPr>
          <a:xfrm>
            <a:off x="7416675" y="3562452"/>
            <a:ext cx="1547813" cy="521465"/>
          </a:xfrm>
          <a:prstGeom prst="rect">
            <a:avLst/>
          </a:prstGeom>
        </p:spPr>
        <p:txBody>
          <a:bodyPr lIns="0" tIns="0" anchor="b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noProof="0" dirty="0"/>
              <a:t>Introduction to Probabilistic Machine Learning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D6BE21-07EB-2A7A-3514-3C5C9A0F9F57}"/>
              </a:ext>
            </a:extLst>
          </p:cNvPr>
          <p:cNvSpPr txBox="1">
            <a:spLocks/>
          </p:cNvSpPr>
          <p:nvPr userDrawn="1"/>
        </p:nvSpPr>
        <p:spPr>
          <a:xfrm>
            <a:off x="7416488" y="4155928"/>
            <a:ext cx="1548000" cy="476395"/>
          </a:xfrm>
          <a:prstGeom prst="rect">
            <a:avLst/>
          </a:prstGeom>
        </p:spPr>
        <p:txBody>
          <a:bodyPr lIns="108000" tIns="0" anchor="t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0" i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noProof="0" dirty="0"/>
              <a:t>Unit 1 -</a:t>
            </a:r>
            <a:r>
              <a:rPr lang="en-US" sz="800" noProof="0" dirty="0"/>
              <a:t> Probability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1263011-02B0-D99B-96F0-5F8F5F6662F7}"/>
              </a:ext>
            </a:extLst>
          </p:cNvPr>
          <p:cNvSpPr txBox="1">
            <a:spLocks/>
          </p:cNvSpPr>
          <p:nvPr userDrawn="1"/>
        </p:nvSpPr>
        <p:spPr>
          <a:xfrm>
            <a:off x="7416488" y="4623195"/>
            <a:ext cx="1548000" cy="179496"/>
          </a:xfrm>
          <a:prstGeom prst="rect">
            <a:avLst/>
          </a:prstGeom>
        </p:spPr>
        <p:txBody>
          <a:bodyPr lIns="108000" tIns="0" anchor="b" anchorCtr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□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6450" indent="-269875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270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+mj-lt"/>
              <a:buAutoNum type="alphaLcParenR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None/>
              <a:defRPr sz="160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E68F2E-2A8C-D34D-8DDE-B2849ECC962F}" type="slidenum">
              <a:rPr lang="de-DE" sz="700" noProof="0" smtClean="0"/>
              <a:pPr/>
              <a:t>‹#›</a:t>
            </a:fld>
            <a:r>
              <a:rPr lang="de-DE" sz="700" noProof="0" dirty="0"/>
              <a:t>/37</a:t>
            </a:r>
          </a:p>
        </p:txBody>
      </p:sp>
      <p:pic>
        <p:nvPicPr>
          <p:cNvPr id="6" name="Grafik 28">
            <a:extLst>
              <a:ext uri="{FF2B5EF4-FFF2-40B4-BE49-F238E27FC236}">
                <a16:creationId xmlns:a16="http://schemas.microsoft.com/office/drawing/2014/main" id="{0030E6E4-E302-1D7B-703C-E754385BD91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9" r:id="rId4"/>
    <p:sldLayoutId id="2147483662" r:id="rId5"/>
    <p:sldLayoutId id="2147483650" r:id="rId6"/>
    <p:sldLayoutId id="2147483664" r:id="rId7"/>
    <p:sldLayoutId id="2147483652" r:id="rId8"/>
    <p:sldLayoutId id="2147483653" r:id="rId9"/>
    <p:sldLayoutId id="2147483660" r:id="rId10"/>
    <p:sldLayoutId id="2147483654" r:id="rId11"/>
    <p:sldLayoutId id="2147483655" r:id="rId12"/>
    <p:sldLayoutId id="2147483656" r:id="rId13"/>
    <p:sldLayoutId id="2147483657" r:id="rId14"/>
    <p:sldLayoutId id="2147483665" r:id="rId15"/>
    <p:sldLayoutId id="2147483663" r:id="rId16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2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Char char="□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06450" indent="-2698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00000"/>
        <a:buFont typeface="+mj-lt"/>
        <a:buAutoNum type="alphaL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None/>
        <a:defRPr sz="1600" kern="1200" cap="all" baseline="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600" b="0" kern="1200" cap="all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4572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indent="-142875" algn="l" defTabSz="45720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spcBef>
          <a:spcPct val="20000"/>
        </a:spcBef>
        <a:buFont typeface="Arial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spcBef>
          <a:spcPct val="20000"/>
        </a:spcBef>
        <a:buFont typeface="Arial" pitchFamily="34" charset="0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www.cs.cmu.edu/afs/cs.cmu.edu/user/mitchell/ftp/mlbook.html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gif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5.jpeg"/><Relationship Id="rId7" Type="http://schemas.openxmlformats.org/officeDocument/2006/relationships/image" Target="../media/image38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gif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34.png"/><Relationship Id="rId3" Type="http://schemas.openxmlformats.org/officeDocument/2006/relationships/image" Target="../media/image45.png"/><Relationship Id="rId7" Type="http://schemas.openxmlformats.org/officeDocument/2006/relationships/image" Target="../media/image280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0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0.png"/><Relationship Id="rId9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jpe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en.wikipedia.org/wiki/Abramowitz_and_Stegun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PI-Artificial-Intelligence-Teaching/pml-sose2025/pulls" TargetMode="External"/><Relationship Id="rId3" Type="http://schemas.openxmlformats.org/officeDocument/2006/relationships/hyperlink" Target="http://www.inference.org.uk/itprnn/book.pdf" TargetMode="External"/><Relationship Id="rId7" Type="http://schemas.openxmlformats.org/officeDocument/2006/relationships/hyperlink" Target="https://github.com/HPI-Artificial-Intelligence-Teaching/pml-sose2025/issues" TargetMode="External"/><Relationship Id="rId2" Type="http://schemas.openxmlformats.org/officeDocument/2006/relationships/hyperlink" Target="https://www.microsoft.com/en-us/research/uploads/prod/2006/01/Bishop-Pattern-Recognition-and-Machine-Learning-2006.pdf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HPI-Artificial-Intelligence-Teaching/pml-sose2025" TargetMode="External"/><Relationship Id="rId5" Type="http://schemas.openxmlformats.org/officeDocument/2006/relationships/hyperlink" Target="https://moodle.hpi.de/mod/forum/view.php?id=30842" TargetMode="External"/><Relationship Id="rId4" Type="http://schemas.openxmlformats.org/officeDocument/2006/relationships/hyperlink" Target="https://moodle.hpi.de/course/view.php?id=891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gif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Statistical methodology and probability">
            <a:extLst>
              <a:ext uri="{FF2B5EF4-FFF2-40B4-BE49-F238E27FC236}">
                <a16:creationId xmlns:a16="http://schemas.microsoft.com/office/drawing/2014/main" id="{57ECBEC9-9B2D-29AF-0BE7-057B2B14C402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4" b="648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99B4D-A6A4-7FB5-E40F-F91A99DDDB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6B42D6-B7D1-151D-17E2-D12C352A3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Probabilistic Machine Learning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B102906-BAE2-00D0-F9F8-0F97B2760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/>
              <a:t>Rainer Schlosser</a:t>
            </a:r>
            <a:endParaRPr lang="de-DE" dirty="0"/>
          </a:p>
          <a:p>
            <a:pPr algn="l"/>
            <a:r>
              <a:rPr lang="en-US" dirty="0"/>
              <a:t>Probability</a:t>
            </a:r>
          </a:p>
        </p:txBody>
      </p:sp>
    </p:spTree>
    <p:extLst>
      <p:ext uri="{BB962C8B-B14F-4D97-AF65-F5344CB8AC3E}">
        <p14:creationId xmlns:p14="http://schemas.microsoft.com/office/powerpoint/2010/main" val="173470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9F5B662-CF30-CA54-757F-18B814135A4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>
                    <a:hlinkClick r:id="rId2"/>
                  </a:rPr>
                  <a:t>Tom Mitchell (1997)</a:t>
                </a:r>
                <a:r>
                  <a:rPr lang="en-US" dirty="0"/>
                  <a:t>. </a:t>
                </a:r>
                <a:r>
                  <a:rPr lang="en-US" i="1" dirty="0"/>
                  <a:t>A computer program is said to </a:t>
                </a:r>
                <a:r>
                  <a:rPr lang="en-US" b="1" i="1" dirty="0"/>
                  <a:t>learn</a:t>
                </a:r>
                <a:r>
                  <a:rPr lang="en-US" i="1" dirty="0"/>
                  <a:t> from experience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i="1" dirty="0"/>
                  <a:t> with respect to some class of tasks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i="1" dirty="0"/>
                  <a:t> and performance measure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i="1" dirty="0"/>
                  <a:t>, if its performance at tasks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i="1" dirty="0"/>
                  <a:t>, as measured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i="1" dirty="0"/>
                  <a:t>, improves with experience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i="1" dirty="0"/>
                  <a:t>. </a:t>
                </a:r>
              </a:p>
              <a:p>
                <a:pPr lvl="1"/>
                <a:r>
                  <a:rPr lang="en-US" sz="1200" b="1" dirty="0"/>
                  <a:t>Performance measures </a:t>
                </a:r>
                <a:r>
                  <a:rPr lang="en-US" sz="1200" dirty="0"/>
                  <a:t>are often called </a:t>
                </a:r>
                <a:r>
                  <a:rPr lang="en-US" sz="1200" i="1" dirty="0"/>
                  <a:t>loss functions</a:t>
                </a:r>
              </a:p>
              <a:p>
                <a:pPr lvl="1"/>
                <a:r>
                  <a:rPr lang="en-US" sz="1200" b="1" dirty="0"/>
                  <a:t>Experience</a:t>
                </a:r>
                <a:r>
                  <a:rPr lang="en-US" sz="1200" dirty="0"/>
                  <a:t> is often called </a:t>
                </a:r>
                <a:r>
                  <a:rPr lang="en-US" sz="1200" i="1" dirty="0"/>
                  <a:t>training data</a:t>
                </a:r>
                <a:endParaRPr lang="en-US" sz="1200" dirty="0"/>
              </a:p>
              <a:p>
                <a:pPr lvl="1"/>
                <a:r>
                  <a:rPr lang="en-US" sz="1200" b="1" dirty="0"/>
                  <a:t>Task</a:t>
                </a:r>
                <a:r>
                  <a:rPr lang="en-US" sz="1200" dirty="0"/>
                  <a:t> is also called a </a:t>
                </a:r>
                <a:r>
                  <a:rPr lang="en-US" sz="1200" i="1" dirty="0"/>
                  <a:t>prediction </a:t>
                </a:r>
                <a:r>
                  <a:rPr lang="en-US" sz="1200" dirty="0"/>
                  <a:t>by a computer program</a:t>
                </a:r>
              </a:p>
              <a:p>
                <a:r>
                  <a:rPr lang="en-US" b="1" dirty="0"/>
                  <a:t>Temporal Definition</a:t>
                </a:r>
                <a:r>
                  <a:rPr lang="en-US" dirty="0"/>
                  <a:t>. </a:t>
                </a:r>
                <a:r>
                  <a:rPr lang="en-US" i="1" dirty="0"/>
                  <a:t>A computer program is said to </a:t>
                </a:r>
                <a:r>
                  <a:rPr lang="en-US" b="1" i="1" dirty="0"/>
                  <a:t>learn</a:t>
                </a:r>
                <a:r>
                  <a:rPr lang="en-US" i="1" dirty="0"/>
                  <a:t> from data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i="1" dirty="0"/>
                  <a:t> recorded </a:t>
                </a:r>
                <a:r>
                  <a:rPr lang="en-US" b="1" i="1" dirty="0"/>
                  <a:t>in the past</a:t>
                </a:r>
                <a:r>
                  <a:rPr lang="en-US" i="1" dirty="0"/>
                  <a:t> if the accuracy of predictions made </a:t>
                </a:r>
                <a:r>
                  <a:rPr lang="en-US" b="1" i="1" dirty="0"/>
                  <a:t>in the future</a:t>
                </a:r>
                <a:r>
                  <a:rPr lang="en-US" i="1" dirty="0"/>
                  <a:t> improves over time.</a:t>
                </a:r>
              </a:p>
              <a:p>
                <a:pPr lvl="1"/>
                <a:r>
                  <a:rPr lang="en-US" sz="1200" b="1" dirty="0"/>
                  <a:t>Accuracy</a:t>
                </a:r>
                <a:r>
                  <a:rPr lang="en-US" sz="1200" dirty="0"/>
                  <a:t>: Performance measure against which an ML algorithm is judged</a:t>
                </a:r>
              </a:p>
              <a:p>
                <a:pPr lvl="1"/>
                <a:r>
                  <a:rPr lang="en-US" sz="1200" b="1" dirty="0"/>
                  <a:t>Past Data</a:t>
                </a:r>
                <a:r>
                  <a:rPr lang="en-US" sz="1200" dirty="0"/>
                  <a:t>: Training data</a:t>
                </a:r>
              </a:p>
              <a:p>
                <a:pPr lvl="1"/>
                <a:r>
                  <a:rPr lang="en-US" sz="1200" b="1" dirty="0"/>
                  <a:t>Future Data</a:t>
                </a:r>
                <a:r>
                  <a:rPr lang="en-US" sz="1200" dirty="0"/>
                  <a:t>: Test data </a:t>
                </a:r>
                <a:endParaRPr lang="en-US" sz="1200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9F5B662-CF30-CA54-757F-18B814135A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8C0FB5D-3575-755E-A726-54C244A19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Definition</a:t>
            </a:r>
          </a:p>
        </p:txBody>
      </p:sp>
    </p:spTree>
    <p:extLst>
      <p:ext uri="{BB962C8B-B14F-4D97-AF65-F5344CB8AC3E}">
        <p14:creationId xmlns:p14="http://schemas.microsoft.com/office/powerpoint/2010/main" val="221534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A017B45-8320-202E-1AEE-95FD55E589B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Task</a:t>
                </a:r>
                <a:r>
                  <a:rPr lang="en-US" dirty="0"/>
                  <a:t>: Assigning examples to one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pre-defined</a:t>
                </a:r>
                <a:r>
                  <a:rPr lang="en-US" dirty="0"/>
                  <a:t> classes</a:t>
                </a:r>
              </a:p>
              <a:p>
                <a:pPr lvl="1"/>
                <a:r>
                  <a:rPr lang="en-US" sz="1200" b="1" dirty="0"/>
                  <a:t>Examples</a:t>
                </a:r>
                <a:r>
                  <a:rPr lang="en-US" sz="1200" dirty="0"/>
                  <a:t>: </a:t>
                </a:r>
              </a:p>
              <a:p>
                <a:pPr lvl="2"/>
                <a:r>
                  <a:rPr lang="en-US" sz="1200" dirty="0"/>
                  <a:t>Digits classification to 10 classes based on pixel images</a:t>
                </a:r>
              </a:p>
              <a:p>
                <a:pPr lvl="2"/>
                <a:r>
                  <a:rPr lang="en-US" sz="1200" dirty="0"/>
                  <a:t>Phoneme classification </a:t>
                </a:r>
              </a:p>
              <a:p>
                <a:pPr lvl="2"/>
                <a:r>
                  <a:rPr lang="en-US" sz="1200" dirty="0"/>
                  <a:t>Auto-correct models for text input</a:t>
                </a:r>
              </a:p>
              <a:p>
                <a:endParaRPr lang="en-US" b="1" dirty="0"/>
              </a:p>
              <a:p>
                <a:r>
                  <a:rPr lang="en-US" b="1" dirty="0"/>
                  <a:t>Performance</a:t>
                </a:r>
                <a:r>
                  <a:rPr lang="en-US" dirty="0"/>
                  <a:t>: Cost of misclassifying an example</a:t>
                </a:r>
              </a:p>
              <a:p>
                <a:pPr lvl="1"/>
                <a:r>
                  <a:rPr lang="en-US" sz="1200" b="1" dirty="0"/>
                  <a:t>Examples</a:t>
                </a:r>
                <a:r>
                  <a:rPr lang="en-US" sz="1200" dirty="0"/>
                  <a:t>:</a:t>
                </a:r>
              </a:p>
              <a:p>
                <a:pPr lvl="2"/>
                <a:r>
                  <a:rPr lang="en-US" sz="1200" dirty="0"/>
                  <a:t>Symmetric loss: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200" dirty="0"/>
              </a:p>
              <a:p>
                <a:pPr lvl="2"/>
                <a:r>
                  <a:rPr lang="en-US" sz="1200" dirty="0"/>
                  <a:t>Non-symmetric loss: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A017B45-8320-202E-1AEE-95FD55E589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1063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5E5EAEF-9379-6363-7DC1-A5453423D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Classification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028D8D-E0C1-3F69-CF5C-F1310A67C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935" y="1347614"/>
            <a:ext cx="2259732" cy="137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373B35-173D-0F62-7CD9-13F625877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592065"/>
            <a:ext cx="2211710" cy="221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78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A017B45-8320-202E-1AEE-95FD55E589B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5437359" cy="3563938"/>
              </a:xfrm>
            </p:spPr>
            <p:txBody>
              <a:bodyPr/>
              <a:lstStyle/>
              <a:p>
                <a:r>
                  <a:rPr lang="en-US" b="1" dirty="0"/>
                  <a:t>Task</a:t>
                </a:r>
                <a:r>
                  <a:rPr lang="en-US" dirty="0"/>
                  <a:t>: Assigning examples to a real value</a:t>
                </a:r>
              </a:p>
              <a:p>
                <a:pPr lvl="1"/>
                <a:r>
                  <a:rPr lang="en-US" sz="1200" b="1" dirty="0"/>
                  <a:t>Examples</a:t>
                </a:r>
                <a:r>
                  <a:rPr lang="en-US" sz="1200" dirty="0"/>
                  <a:t>: </a:t>
                </a:r>
              </a:p>
              <a:p>
                <a:pPr lvl="2"/>
                <a:r>
                  <a:rPr lang="en-US" sz="1200" dirty="0"/>
                  <a:t>Price prediction of a good/service (Product Pricing)</a:t>
                </a:r>
              </a:p>
              <a:p>
                <a:pPr lvl="2"/>
                <a:r>
                  <a:rPr lang="en-US" sz="1200" dirty="0"/>
                  <a:t>Temperature prediction (Weather Forecast)</a:t>
                </a:r>
              </a:p>
              <a:p>
                <a:pPr lvl="2"/>
                <a:r>
                  <a:rPr lang="en-US" sz="1200" dirty="0"/>
                  <a:t>Effect of medication on health metrics (Digital Health)</a:t>
                </a:r>
              </a:p>
              <a:p>
                <a:endParaRPr lang="en-US" b="1" dirty="0"/>
              </a:p>
              <a:p>
                <a:r>
                  <a:rPr lang="en-US" b="1" dirty="0"/>
                  <a:t>Performance</a:t>
                </a:r>
                <a:r>
                  <a:rPr lang="en-US" dirty="0"/>
                  <a:t>: Cost of missing the true target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sz="1200" b="1" dirty="0"/>
                  <a:t>Examples</a:t>
                </a:r>
                <a:r>
                  <a:rPr lang="en-US" sz="1200" dirty="0"/>
                  <a:t>:</a:t>
                </a:r>
              </a:p>
              <a:p>
                <a:pPr lvl="2"/>
                <a:r>
                  <a:rPr lang="en-US" sz="1200" dirty="0"/>
                  <a:t>Symmetric loss: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200" dirty="0"/>
                  <a:t> with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200" dirty="0"/>
                  <a:t> being monotonic</a:t>
                </a:r>
              </a:p>
              <a:p>
                <a:pPr lvl="2"/>
                <a:r>
                  <a:rPr lang="en-US" sz="1200" dirty="0"/>
                  <a:t>Non-symmetric loss: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A017B45-8320-202E-1AEE-95FD55E589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5437359" cy="3563938"/>
              </a:xfrm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5E5EAEF-9379-6363-7DC1-A5453423D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222C42-55FC-21BC-ACA0-5D14250E1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1153187"/>
            <a:ext cx="2206291" cy="141856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C9A7573-B374-E6F1-2DE1-E23BEAB6F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147" y="2859782"/>
            <a:ext cx="2771800" cy="143979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00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History of Machine Learning</a:t>
            </a:r>
          </a:p>
          <a:p>
            <a:pPr marL="342900" indent="-342900"/>
            <a:r>
              <a:rPr lang="en-US" altLang="en-DE" b="1" dirty="0"/>
              <a:t>Probability in Machine Learning</a:t>
            </a:r>
          </a:p>
          <a:p>
            <a:pPr marL="342900" indent="-342900"/>
            <a:r>
              <a:rPr lang="en-US" altLang="en-DE" dirty="0"/>
              <a:t>Probability Theory</a:t>
            </a:r>
          </a:p>
          <a:p>
            <a:pPr marL="342900" indent="-342900"/>
            <a:r>
              <a:rPr lang="en-US" altLang="en-DE" dirty="0"/>
              <a:t>Probability Distributions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94494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B451B4-03B1-844B-49C6-6A879A15BE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517479" cy="3563938"/>
          </a:xfrm>
        </p:spPr>
        <p:txBody>
          <a:bodyPr/>
          <a:lstStyle/>
          <a:p>
            <a:r>
              <a:rPr lang="en-US" b="1" dirty="0"/>
              <a:t>Weather forecast</a:t>
            </a:r>
            <a:r>
              <a:rPr lang="en-US" dirty="0"/>
              <a:t>: A meteorologist says</a:t>
            </a:r>
          </a:p>
          <a:p>
            <a:endParaRPr lang="en-US" dirty="0"/>
          </a:p>
          <a:p>
            <a:pPr marL="268287" lvl="1" indent="0" algn="ctr">
              <a:buNone/>
            </a:pPr>
            <a:r>
              <a:rPr lang="en-US" dirty="0"/>
              <a:t>„Tomorrow, it is going to rain in Bangalore with 60%“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Two interpretations</a:t>
            </a:r>
            <a:r>
              <a:rPr lang="en-US" dirty="0"/>
              <a:t>:</a:t>
            </a:r>
          </a:p>
          <a:p>
            <a:pPr marL="611187" lvl="1" indent="-342900">
              <a:buFont typeface="+mj-lt"/>
              <a:buAutoNum type="arabicPeriod"/>
            </a:pPr>
            <a:r>
              <a:rPr lang="en-US" sz="1200" dirty="0"/>
              <a:t>The meteorologist has analyzed all regions which have similar environmental conditions than Bangalore today. His (</a:t>
            </a:r>
            <a:r>
              <a:rPr lang="en-US" sz="1200" b="1" dirty="0"/>
              <a:t>objective</a:t>
            </a:r>
            <a:r>
              <a:rPr lang="en-US" sz="1200" dirty="0"/>
              <a:t>) estimate based on past data is that the procedure which predicts rain tomorrow is correct 60% of the time.</a:t>
            </a:r>
          </a:p>
          <a:p>
            <a:pPr marL="611187" lvl="1" indent="-342900">
              <a:buFont typeface="+mj-lt"/>
              <a:buAutoNum type="arabicPeriod"/>
            </a:pPr>
            <a:endParaRPr lang="en-US" sz="1200" dirty="0"/>
          </a:p>
          <a:p>
            <a:pPr marL="611187" lvl="1" indent="-342900">
              <a:buFont typeface="+mj-lt"/>
              <a:buAutoNum type="arabicPeriod"/>
            </a:pPr>
            <a:r>
              <a:rPr lang="en-US" sz="1200" dirty="0"/>
              <a:t>The meteorologist </a:t>
            </a:r>
            <a:r>
              <a:rPr lang="en-US" sz="1200" i="1" dirty="0"/>
              <a:t>believes </a:t>
            </a:r>
            <a:r>
              <a:rPr lang="en-US" sz="1200" dirty="0"/>
              <a:t>that it is more likely that it rains tomorrow in Bangalore (than it is to not rain tomorrow). 60% is the quantification of the (</a:t>
            </a:r>
            <a:r>
              <a:rPr lang="en-US" sz="1200" b="1" dirty="0"/>
              <a:t>subjective</a:t>
            </a:r>
            <a:r>
              <a:rPr lang="en-US" sz="1200" dirty="0"/>
              <a:t>) belief of the meteorologist.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1B17D0-74E5-6A4F-E3B5-D4C507476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Probability?</a:t>
            </a:r>
          </a:p>
        </p:txBody>
      </p:sp>
      <p:pic>
        <p:nvPicPr>
          <p:cNvPr id="2050" name="Picture 2" descr="You can see our POP value under the Weather Right Now Feature at the top of your Homepage">
            <a:extLst>
              <a:ext uri="{FF2B5EF4-FFF2-40B4-BE49-F238E27FC236}">
                <a16:creationId xmlns:a16="http://schemas.microsoft.com/office/drawing/2014/main" id="{4919F102-544B-A889-422F-1B8022543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6256" y="1347614"/>
            <a:ext cx="1995686" cy="199568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2767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B451B4-03B1-844B-49C6-6A879A15BE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877051" cy="3563938"/>
          </a:xfrm>
        </p:spPr>
        <p:txBody>
          <a:bodyPr/>
          <a:lstStyle/>
          <a:p>
            <a:r>
              <a:rPr lang="en-US" b="1" dirty="0"/>
              <a:t>Frequentist Interpretation</a:t>
            </a:r>
          </a:p>
          <a:p>
            <a:pPr lvl="1"/>
            <a:r>
              <a:rPr lang="en-US" sz="1200" dirty="0"/>
              <a:t>Probability is a property of the event (“it rains tomorrow in Bangalore”)</a:t>
            </a:r>
          </a:p>
          <a:p>
            <a:pPr lvl="1"/>
            <a:r>
              <a:rPr lang="en-US" sz="1200" dirty="0"/>
              <a:t>Is operationalized by repeated experiments</a:t>
            </a:r>
          </a:p>
          <a:p>
            <a:pPr lvl="1"/>
            <a:r>
              <a:rPr lang="en-US" sz="1200" dirty="0"/>
              <a:t>Typically used by scientists and engineers</a:t>
            </a:r>
          </a:p>
          <a:p>
            <a:pPr lvl="1"/>
            <a:endParaRPr lang="en-US" sz="1200" dirty="0"/>
          </a:p>
          <a:p>
            <a:r>
              <a:rPr lang="en-US" b="1" dirty="0"/>
              <a:t>Subjective Interpretation</a:t>
            </a:r>
            <a:endParaRPr lang="en-US" dirty="0"/>
          </a:p>
          <a:p>
            <a:pPr lvl="1"/>
            <a:r>
              <a:rPr lang="en-US" sz="1200" dirty="0"/>
              <a:t>Probability is an expression of belief of the person that makes a statement</a:t>
            </a:r>
          </a:p>
          <a:p>
            <a:pPr lvl="1"/>
            <a:r>
              <a:rPr lang="en-US" sz="1200" dirty="0"/>
              <a:t>Is subjective and people-dependent: Two people with identical data can come to different probabilities</a:t>
            </a:r>
          </a:p>
          <a:p>
            <a:pPr lvl="1"/>
            <a:r>
              <a:rPr lang="en-US" sz="1200" dirty="0"/>
              <a:t>Typically used by philosophers and economists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1B17D0-74E5-6A4F-E3B5-D4C50747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 dirty="0"/>
              <a:t>Frequentist vs. Subjectivist Interpretation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F9C51E-635C-DB47-C179-3B26D088A75B}"/>
              </a:ext>
            </a:extLst>
          </p:cNvPr>
          <p:cNvSpPr txBox="1"/>
          <p:nvPr/>
        </p:nvSpPr>
        <p:spPr bwMode="gray">
          <a:xfrm>
            <a:off x="160897" y="3939902"/>
            <a:ext cx="7272808" cy="6619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Autofit/>
          </a:bodyPr>
          <a:lstStyle/>
          <a:p>
            <a:pPr marL="228600" indent="-228600"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+mj-lt"/>
              <a:buAutoNum type="arabicPeriod"/>
            </a:pPr>
            <a:r>
              <a:rPr lang="en-US" sz="1400" dirty="0"/>
              <a:t>Probability is not a physical measure but a thought model for randomness!</a:t>
            </a:r>
          </a:p>
          <a:p>
            <a:pPr marL="228600" indent="-228600"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  <a:buFont typeface="+mj-lt"/>
              <a:buAutoNum type="arabicPeriod"/>
            </a:pPr>
            <a:r>
              <a:rPr lang="en-US" sz="1400" dirty="0"/>
              <a:t>The mathematical rules for probability are </a:t>
            </a:r>
            <a:r>
              <a:rPr lang="en-US" sz="1400" b="1" dirty="0"/>
              <a:t>identical</a:t>
            </a:r>
            <a:r>
              <a:rPr lang="en-US" sz="1400" dirty="0"/>
              <a:t> for both interpretations!</a:t>
            </a:r>
          </a:p>
        </p:txBody>
      </p:sp>
    </p:spTree>
    <p:extLst>
      <p:ext uri="{BB962C8B-B14F-4D97-AF65-F5344CB8AC3E}">
        <p14:creationId xmlns:p14="http://schemas.microsoft.com/office/powerpoint/2010/main" val="27436296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B451B4-03B1-844B-49C6-6A879A15BE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877051" cy="3563938"/>
          </a:xfrm>
        </p:spPr>
        <p:txBody>
          <a:bodyPr/>
          <a:lstStyle/>
          <a:p>
            <a:r>
              <a:rPr lang="en-US" b="1" dirty="0"/>
              <a:t>BC</a:t>
            </a:r>
            <a:r>
              <a:rPr lang="en-US" dirty="0"/>
              <a:t>:</a:t>
            </a:r>
          </a:p>
          <a:p>
            <a:pPr lvl="1"/>
            <a:r>
              <a:rPr lang="en-US" sz="1200" dirty="0"/>
              <a:t>Chance games were highly popular in ancient Greece &amp; Rome</a:t>
            </a:r>
          </a:p>
          <a:p>
            <a:pPr lvl="1"/>
            <a:r>
              <a:rPr lang="en-US" sz="1200" dirty="0"/>
              <a:t>No mathematical analysis of chance (missing algebraic framework)</a:t>
            </a:r>
          </a:p>
          <a:p>
            <a:pPr lvl="1"/>
            <a:endParaRPr lang="en-US" sz="1200" dirty="0"/>
          </a:p>
          <a:p>
            <a:r>
              <a:rPr lang="en-US" b="1" dirty="0"/>
              <a:t>16</a:t>
            </a:r>
            <a:r>
              <a:rPr lang="en-US" b="1" baseline="30000" dirty="0"/>
              <a:t>th</a:t>
            </a:r>
            <a:r>
              <a:rPr lang="en-US" b="1" dirty="0"/>
              <a:t> century</a:t>
            </a:r>
            <a:r>
              <a:rPr lang="en-US" dirty="0"/>
              <a:t>: </a:t>
            </a:r>
          </a:p>
          <a:p>
            <a:pPr lvl="1"/>
            <a:r>
              <a:rPr lang="en-US" sz="1200" dirty="0"/>
              <a:t>Girolamo </a:t>
            </a:r>
            <a:r>
              <a:rPr lang="en-US" sz="1200" dirty="0" err="1"/>
              <a:t>Cardano</a:t>
            </a:r>
            <a:r>
              <a:rPr lang="en-US" sz="1200" dirty="0"/>
              <a:t> published first book on methods to calculate the probability of card games and game of dice</a:t>
            </a:r>
          </a:p>
          <a:p>
            <a:pPr lvl="1"/>
            <a:endParaRPr lang="en-US" sz="1200" dirty="0"/>
          </a:p>
          <a:p>
            <a:r>
              <a:rPr lang="en-US" b="1" dirty="0"/>
              <a:t>17</a:t>
            </a:r>
            <a:r>
              <a:rPr lang="en-US" b="1" baseline="30000" dirty="0"/>
              <a:t>th</a:t>
            </a:r>
            <a:r>
              <a:rPr lang="en-US" b="1" dirty="0"/>
              <a:t> century</a:t>
            </a:r>
            <a:r>
              <a:rPr lang="en-US" dirty="0"/>
              <a:t>: </a:t>
            </a:r>
          </a:p>
          <a:p>
            <a:pPr lvl="1"/>
            <a:r>
              <a:rPr lang="en-US" sz="1200" dirty="0"/>
              <a:t>Pierre de Fermat und Blaise Pascal exchange important questions about </a:t>
            </a:r>
            <a:br>
              <a:rPr lang="en-US" sz="1200" dirty="0"/>
            </a:br>
            <a:r>
              <a:rPr lang="en-US" sz="1200" dirty="0"/>
              <a:t>probability and motivate the first scientific studies of probability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1B17D0-74E5-6A4F-E3B5-D4C50747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 dirty="0"/>
              <a:t>History of Probability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806EB8E-B65B-1D0F-5B3B-EC0886A45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3050" y="1205778"/>
            <a:ext cx="1292175" cy="72361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2B319131-9F03-DA9D-72D2-A134A362D2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40352" y="1995686"/>
            <a:ext cx="782375" cy="845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AF500D-53A9-3508-704D-1F1FE247F9B0}"/>
              </a:ext>
            </a:extLst>
          </p:cNvPr>
          <p:cNvSpPr txBox="1"/>
          <p:nvPr/>
        </p:nvSpPr>
        <p:spPr bwMode="gray">
          <a:xfrm>
            <a:off x="7673323" y="2832687"/>
            <a:ext cx="931628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Gerolamo </a:t>
            </a:r>
            <a:r>
              <a:rPr lang="en-GB" sz="8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Cardano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(1501 – 1575)</a:t>
            </a:r>
            <a:endParaRPr lang="en-US" sz="800" dirty="0" err="1"/>
          </a:p>
        </p:txBody>
      </p:sp>
      <p:pic>
        <p:nvPicPr>
          <p:cNvPr id="5126" name="Picture 6" descr="undefined">
            <a:extLst>
              <a:ext uri="{FF2B5EF4-FFF2-40B4-BE49-F238E27FC236}">
                <a16:creationId xmlns:a16="http://schemas.microsoft.com/office/drawing/2014/main" id="{BB767713-4B68-FAB2-4802-7D1E0D89A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70849" y="3362808"/>
            <a:ext cx="733301" cy="98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110DD1A3-1739-DCE4-E401-60257A42E8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12360" y="3362808"/>
            <a:ext cx="819812" cy="98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8FBCA4-B983-88AE-FCDA-359121F8AB3E}"/>
              </a:ext>
            </a:extLst>
          </p:cNvPr>
          <p:cNvSpPr txBox="1"/>
          <p:nvPr/>
        </p:nvSpPr>
        <p:spPr bwMode="gray">
          <a:xfrm>
            <a:off x="6561422" y="4404045"/>
            <a:ext cx="931628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Pierr</a:t>
            </a: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e de Fermat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(1607 – 1665)</a:t>
            </a:r>
            <a:endParaRPr lang="en-US" sz="8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A0D496-9DDE-CA03-D496-47AE0A3DA3C7}"/>
              </a:ext>
            </a:extLst>
          </p:cNvPr>
          <p:cNvSpPr txBox="1"/>
          <p:nvPr/>
        </p:nvSpPr>
        <p:spPr bwMode="gray">
          <a:xfrm>
            <a:off x="7756452" y="4353658"/>
            <a:ext cx="931628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Blaise Pascal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(1623 – 1662)</a:t>
            </a:r>
            <a:endParaRPr lang="en-US" sz="800" dirty="0" err="1"/>
          </a:p>
        </p:txBody>
      </p:sp>
    </p:spTree>
    <p:extLst>
      <p:ext uri="{BB962C8B-B14F-4D97-AF65-F5344CB8AC3E}">
        <p14:creationId xmlns:p14="http://schemas.microsoft.com/office/powerpoint/2010/main" val="27679637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B451B4-03B1-844B-49C6-6A879A15BE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7" y="1239837"/>
            <a:ext cx="6589488" cy="3563938"/>
          </a:xfrm>
        </p:spPr>
        <p:txBody>
          <a:bodyPr/>
          <a:lstStyle/>
          <a:p>
            <a:r>
              <a:rPr lang="en-US" b="1" dirty="0"/>
              <a:t>18</a:t>
            </a:r>
            <a:r>
              <a:rPr lang="en-US" b="1" baseline="30000" dirty="0"/>
              <a:t>th</a:t>
            </a:r>
            <a:r>
              <a:rPr lang="en-US" b="1" dirty="0"/>
              <a:t> century</a:t>
            </a:r>
            <a:r>
              <a:rPr lang="en-US" dirty="0"/>
              <a:t>: </a:t>
            </a:r>
          </a:p>
          <a:p>
            <a:pPr lvl="1"/>
            <a:r>
              <a:rPr lang="en-US" sz="1200" dirty="0"/>
              <a:t>Jacob Bernoulli investigates random coin tosses and proves the Law of Large Numbers</a:t>
            </a:r>
          </a:p>
          <a:p>
            <a:pPr lvl="1"/>
            <a:r>
              <a:rPr lang="en-US" sz="1200" dirty="0"/>
              <a:t>Thomas Bayes investigates conditional probabilities and formulates Bayes’ rule (published post-hum)</a:t>
            </a:r>
          </a:p>
          <a:p>
            <a:pPr lvl="1"/>
            <a:r>
              <a:rPr lang="en-US" sz="1200" dirty="0"/>
              <a:t>Abraham de </a:t>
            </a:r>
            <a:r>
              <a:rPr lang="en-US" sz="1200" dirty="0" err="1"/>
              <a:t>Moivre</a:t>
            </a:r>
            <a:r>
              <a:rPr lang="en-US" sz="1200" dirty="0"/>
              <a:t> introduces the normal distribution as the limit distribution of an infinite sum of Bernoulli random variables (weak form of central limit theorem)</a:t>
            </a:r>
          </a:p>
          <a:p>
            <a:pPr lvl="1"/>
            <a:endParaRPr lang="en-US" sz="1200" dirty="0"/>
          </a:p>
          <a:p>
            <a:r>
              <a:rPr lang="en-US" b="1" dirty="0"/>
              <a:t>19</a:t>
            </a:r>
            <a:r>
              <a:rPr lang="en-US" b="1" baseline="30000" dirty="0"/>
              <a:t>th</a:t>
            </a:r>
            <a:r>
              <a:rPr lang="en-US" b="1" dirty="0"/>
              <a:t> century</a:t>
            </a:r>
            <a:r>
              <a:rPr lang="en-US" dirty="0"/>
              <a:t>: </a:t>
            </a:r>
          </a:p>
          <a:p>
            <a:pPr lvl="1"/>
            <a:r>
              <a:rPr lang="en-US" sz="1200" dirty="0"/>
              <a:t>Carl Friedrich Gauss introduces the least-square method and proves that the distribution of independent random variables converges to a normal distribution</a:t>
            </a:r>
          </a:p>
          <a:p>
            <a:pPr lvl="1"/>
            <a:r>
              <a:rPr lang="en-US" sz="1200" dirty="0"/>
              <a:t>Pierre-Simon Laplace publishes </a:t>
            </a:r>
            <a:r>
              <a:rPr lang="fr-FR" sz="1200" i="1" dirty="0"/>
              <a:t>Théorie analytique des probabilités</a:t>
            </a:r>
            <a:r>
              <a:rPr lang="en-US" sz="1200" i="1" dirty="0"/>
              <a:t> </a:t>
            </a:r>
            <a:r>
              <a:rPr lang="en-US" sz="1200" dirty="0"/>
              <a:t>where he united probability theory and statistics and introduces hypothesis tests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1B17D0-74E5-6A4F-E3B5-D4C50747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 dirty="0"/>
              <a:t>History of Probability (</a:t>
            </a:r>
            <a:r>
              <a:rPr lang="en-US" dirty="0" err="1"/>
              <a:t>ctd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8FBCA4-B983-88AE-FCDA-359121F8AB3E}"/>
              </a:ext>
            </a:extLst>
          </p:cNvPr>
          <p:cNvSpPr txBox="1"/>
          <p:nvPr/>
        </p:nvSpPr>
        <p:spPr bwMode="gray">
          <a:xfrm>
            <a:off x="6874034" y="2317382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Jacob Bernoulli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(1655 – 1705)</a:t>
            </a:r>
            <a:endParaRPr lang="en-US" sz="8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A0D496-9DDE-CA03-D496-47AE0A3DA3C7}"/>
              </a:ext>
            </a:extLst>
          </p:cNvPr>
          <p:cNvSpPr txBox="1"/>
          <p:nvPr/>
        </p:nvSpPr>
        <p:spPr bwMode="gray">
          <a:xfrm>
            <a:off x="7762056" y="2317382"/>
            <a:ext cx="1634480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dirty="0">
                <a:solidFill>
                  <a:srgbClr val="000000"/>
                </a:solidFill>
                <a:latin typeface="Arial" panose="020B0604020202020204" pitchFamily="34" charset="0"/>
              </a:rPr>
              <a:t>Thomas Bayes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(1701 – 1761)</a:t>
            </a:r>
            <a:endParaRPr lang="en-US" sz="800" dirty="0" err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7E6D2-7541-665E-2E7A-5570B2002C2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4408" y="2735940"/>
            <a:ext cx="741936" cy="109813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968A15-E429-D5DA-07D4-283EC60840F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4408" y="3939902"/>
            <a:ext cx="741936" cy="95999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2" descr="undefined">
            <a:extLst>
              <a:ext uri="{FF2B5EF4-FFF2-40B4-BE49-F238E27FC236}">
                <a16:creationId xmlns:a16="http://schemas.microsoft.com/office/drawing/2014/main" id="{908DD20D-D11B-CF48-D9B6-E999802921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08898" y="1389111"/>
            <a:ext cx="745704" cy="85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C2BE4008-3E0C-38F2-3CFB-BBC313A4B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19121" y="1452449"/>
            <a:ext cx="745704" cy="79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DB5CE169-4E70-DE5C-B3B8-70D7CA3D4B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93508" y="2695093"/>
            <a:ext cx="576064" cy="69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FF39E8-3D01-A20A-B755-1343FECB9636}"/>
              </a:ext>
            </a:extLst>
          </p:cNvPr>
          <p:cNvSpPr txBox="1"/>
          <p:nvPr/>
        </p:nvSpPr>
        <p:spPr bwMode="gray">
          <a:xfrm>
            <a:off x="6942726" y="3474070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Abraham de </a:t>
            </a:r>
            <a:r>
              <a:rPr lang="en-GB" sz="8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Moivre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(1667 – 1754)</a:t>
            </a:r>
            <a:endParaRPr lang="en-US" sz="800" dirty="0" err="1"/>
          </a:p>
        </p:txBody>
      </p:sp>
      <p:pic>
        <p:nvPicPr>
          <p:cNvPr id="1032" name="Picture 8" descr="undefined">
            <a:extLst>
              <a:ext uri="{FF2B5EF4-FFF2-40B4-BE49-F238E27FC236}">
                <a16:creationId xmlns:a16="http://schemas.microsoft.com/office/drawing/2014/main" id="{C23EA8B7-8A69-DD42-F3AD-3EE98EFAD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01497" y="3802643"/>
            <a:ext cx="656060" cy="76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58ED7C-0BDE-366E-9773-0CD7CECBD446}"/>
              </a:ext>
            </a:extLst>
          </p:cNvPr>
          <p:cNvSpPr txBox="1"/>
          <p:nvPr/>
        </p:nvSpPr>
        <p:spPr bwMode="gray">
          <a:xfrm>
            <a:off x="6911150" y="4611861"/>
            <a:ext cx="1150549" cy="28803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Pierre-Simon Laplace</a:t>
            </a:r>
            <a:b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GB" sz="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(1749 – 1827)</a:t>
            </a:r>
            <a:endParaRPr lang="en-US" sz="800" dirty="0" err="1"/>
          </a:p>
        </p:txBody>
      </p:sp>
    </p:spTree>
    <p:extLst>
      <p:ext uri="{BB962C8B-B14F-4D97-AF65-F5344CB8AC3E}">
        <p14:creationId xmlns:p14="http://schemas.microsoft.com/office/powerpoint/2010/main" val="42241597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B451B4-03B1-844B-49C6-6A879A15BE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7" y="1239837"/>
            <a:ext cx="6301455" cy="3563938"/>
          </a:xfrm>
        </p:spPr>
        <p:txBody>
          <a:bodyPr/>
          <a:lstStyle/>
          <a:p>
            <a:r>
              <a:rPr lang="en-US" b="1" dirty="0"/>
              <a:t>20</a:t>
            </a:r>
            <a:r>
              <a:rPr lang="en-US" b="1" baseline="30000" dirty="0"/>
              <a:t>th</a:t>
            </a:r>
            <a:r>
              <a:rPr lang="en-US" b="1" dirty="0"/>
              <a:t> century</a:t>
            </a:r>
            <a:r>
              <a:rPr lang="en-US" dirty="0"/>
              <a:t>: </a:t>
            </a:r>
          </a:p>
          <a:p>
            <a:pPr lvl="1"/>
            <a:r>
              <a:rPr lang="en-US" sz="1200" dirty="0"/>
              <a:t>Andrey Kolmogorov introduces three axioms that imply the rules of probability theory for relative frequencies (frequentist interpretation)</a:t>
            </a:r>
          </a:p>
          <a:p>
            <a:pPr lvl="1"/>
            <a:r>
              <a:rPr lang="en-US" sz="1200" dirty="0"/>
              <a:t>Richard </a:t>
            </a:r>
            <a:r>
              <a:rPr lang="en-US" sz="1200" dirty="0" err="1"/>
              <a:t>Threlkeld</a:t>
            </a:r>
            <a:r>
              <a:rPr lang="en-US" sz="1200" dirty="0"/>
              <a:t> Cox introduces three (other) axioms that imply the rules of probability theory for degrees of belief (subjectivist interpretation)</a:t>
            </a:r>
          </a:p>
          <a:p>
            <a:pPr lvl="1"/>
            <a:endParaRPr lang="en-US" sz="1200" dirty="0"/>
          </a:p>
          <a:p>
            <a:r>
              <a:rPr lang="en-US" b="1" dirty="0"/>
              <a:t>21</a:t>
            </a:r>
            <a:r>
              <a:rPr lang="en-US" b="1" baseline="30000" dirty="0"/>
              <a:t>st</a:t>
            </a:r>
            <a:r>
              <a:rPr lang="en-US" b="1" dirty="0"/>
              <a:t>  century</a:t>
            </a:r>
            <a:r>
              <a:rPr lang="en-US" dirty="0"/>
              <a:t>: </a:t>
            </a:r>
          </a:p>
          <a:p>
            <a:pPr lvl="1"/>
            <a:r>
              <a:rPr lang="en-US" sz="1200" b="1" dirty="0"/>
              <a:t>1974</a:t>
            </a:r>
            <a:r>
              <a:rPr lang="en-US" sz="1200" dirty="0"/>
              <a:t>: Vladimir </a:t>
            </a:r>
            <a:r>
              <a:rPr lang="en-US" sz="1200" dirty="0" err="1"/>
              <a:t>Vapnik</a:t>
            </a:r>
            <a:r>
              <a:rPr lang="en-US" sz="1200" dirty="0"/>
              <a:t> introduces probability theory as the foundation of the theory of machine learning</a:t>
            </a:r>
          </a:p>
          <a:p>
            <a:pPr lvl="1"/>
            <a:r>
              <a:rPr lang="en-US" sz="1200" b="1" dirty="0"/>
              <a:t>1980</a:t>
            </a:r>
            <a:r>
              <a:rPr lang="en-US" sz="1200" dirty="0"/>
              <a:t>: Judea Pearl and Phil </a:t>
            </a:r>
            <a:r>
              <a:rPr lang="en-US" sz="1200" dirty="0" err="1"/>
              <a:t>Dawid</a:t>
            </a:r>
            <a:r>
              <a:rPr lang="en-US" sz="1200" dirty="0"/>
              <a:t> introduce graphical models that allow to operationalize probability theory for complex and causal processes</a:t>
            </a:r>
          </a:p>
          <a:p>
            <a:pPr lvl="1"/>
            <a:r>
              <a:rPr lang="en-US" sz="1200" b="1" dirty="0"/>
              <a:t>2000</a:t>
            </a:r>
            <a:r>
              <a:rPr lang="en-US" sz="1200" dirty="0"/>
              <a:t>: Probability theory and statistics enter every aspect of modern science and artificial intelligence</a:t>
            </a:r>
          </a:p>
          <a:p>
            <a:pPr lvl="1"/>
            <a:endParaRPr lang="en-US" sz="1200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1B17D0-74E5-6A4F-E3B5-D4C50747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08001"/>
            <a:ext cx="6877051" cy="927588"/>
          </a:xfrm>
        </p:spPr>
        <p:txBody>
          <a:bodyPr/>
          <a:lstStyle/>
          <a:p>
            <a:r>
              <a:rPr lang="en-US" dirty="0"/>
              <a:t>History of Probability (</a:t>
            </a:r>
            <a:r>
              <a:rPr lang="en-US" dirty="0" err="1"/>
              <a:t>ctd</a:t>
            </a:r>
            <a:r>
              <a:rPr lang="en-US" dirty="0"/>
              <a:t>)</a:t>
            </a:r>
            <a:endParaRPr lang="de-DE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69DBE24-CD95-F6F3-3566-26C9E59E8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1100" y="1143175"/>
            <a:ext cx="870432" cy="87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79E7C6-8D54-4831-F064-6AA0195AD212}"/>
              </a:ext>
            </a:extLst>
          </p:cNvPr>
          <p:cNvSpPr txBox="1"/>
          <p:nvPr/>
        </p:nvSpPr>
        <p:spPr bwMode="gray">
          <a:xfrm>
            <a:off x="6660232" y="2028578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Andrey Kolmogorov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(1903 – 1987)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0B2EF571-250F-631E-D807-8B344BBDE6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59923" y="2529744"/>
            <a:ext cx="712785" cy="92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DC2C9B2-0F8A-7B87-2AC9-F3CBE7FC2792}"/>
              </a:ext>
            </a:extLst>
          </p:cNvPr>
          <p:cNvSpPr txBox="1"/>
          <p:nvPr/>
        </p:nvSpPr>
        <p:spPr bwMode="gray">
          <a:xfrm>
            <a:off x="6660232" y="3457332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Richard </a:t>
            </a:r>
            <a:r>
              <a:rPr lang="en-GB" sz="800" b="1" dirty="0" err="1">
                <a:solidFill>
                  <a:srgbClr val="333539"/>
                </a:solidFill>
                <a:effectLst/>
              </a:rPr>
              <a:t>Threlkeld</a:t>
            </a:r>
            <a:r>
              <a:rPr lang="en-GB" sz="800" b="1" dirty="0">
                <a:solidFill>
                  <a:srgbClr val="333539"/>
                </a:solidFill>
                <a:effectLst/>
              </a:rPr>
              <a:t> Cox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(1898 – 1991)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8DF572-46D8-317F-9412-D4CBF658D3D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8384" y="2449443"/>
            <a:ext cx="873103" cy="12398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 descr="Grundbegriffe der Wahrscheinlichkeitsrechnung“ (A Kolmogoroff) – Buch  gebraucht kaufen – A02pt0HK01ZZc">
            <a:extLst>
              <a:ext uri="{FF2B5EF4-FFF2-40B4-BE49-F238E27FC236}">
                <a16:creationId xmlns:a16="http://schemas.microsoft.com/office/drawing/2014/main" id="{4403D261-A79F-18CC-8F41-25AEAA2D55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058391" y="1083863"/>
            <a:ext cx="726832" cy="115864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Vladimir Vapnik">
            <a:extLst>
              <a:ext uri="{FF2B5EF4-FFF2-40B4-BE49-F238E27FC236}">
                <a16:creationId xmlns:a16="http://schemas.microsoft.com/office/drawing/2014/main" id="{094E5D1B-BD08-7166-8CA4-70F54CA2A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6165" y="4114478"/>
            <a:ext cx="656040" cy="65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23248F4-090C-38AE-98D2-BB66E287607F}"/>
              </a:ext>
            </a:extLst>
          </p:cNvPr>
          <p:cNvSpPr/>
          <p:nvPr/>
        </p:nvSpPr>
        <p:spPr bwMode="gray">
          <a:xfrm>
            <a:off x="6353212" y="4780253"/>
            <a:ext cx="1099108" cy="311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800" b="1" dirty="0">
                <a:solidFill>
                  <a:schemeClr val="tx1"/>
                </a:solidFill>
              </a:rPr>
              <a:t>Vladimir </a:t>
            </a:r>
            <a:r>
              <a:rPr lang="en-US" sz="800" b="1" dirty="0" err="1">
                <a:solidFill>
                  <a:schemeClr val="tx1"/>
                </a:solidFill>
              </a:rPr>
              <a:t>Vapnik</a:t>
            </a:r>
            <a:br>
              <a:rPr lang="en-US" sz="800" b="1" dirty="0">
                <a:solidFill>
                  <a:schemeClr val="tx1"/>
                </a:solidFill>
              </a:rPr>
            </a:br>
            <a:r>
              <a:rPr lang="en-US" sz="800" b="1" dirty="0">
                <a:solidFill>
                  <a:schemeClr val="tx1"/>
                </a:solidFill>
              </a:rPr>
              <a:t>(1936 – )</a:t>
            </a:r>
          </a:p>
        </p:txBody>
      </p:sp>
      <p:pic>
        <p:nvPicPr>
          <p:cNvPr id="18" name="Picture 4" descr="Judea Pearl">
            <a:extLst>
              <a:ext uri="{FF2B5EF4-FFF2-40B4-BE49-F238E27FC236}">
                <a16:creationId xmlns:a16="http://schemas.microsoft.com/office/drawing/2014/main" id="{9CBF0230-9EA6-9C2D-12BA-CD94C6CCF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6153" y="3922230"/>
            <a:ext cx="635903" cy="90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FFCF180-3DAC-420C-CB4C-DA9D5DCA96A9}"/>
              </a:ext>
            </a:extLst>
          </p:cNvPr>
          <p:cNvSpPr txBox="1"/>
          <p:nvPr/>
        </p:nvSpPr>
        <p:spPr bwMode="gray">
          <a:xfrm>
            <a:off x="7262217" y="4825484"/>
            <a:ext cx="9101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  <a:t>Judea Pearl</a:t>
            </a:r>
            <a:b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(1936– )</a:t>
            </a:r>
            <a:endParaRPr lang="en-US" sz="800" dirty="0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7CD0BB4A-7809-6FE3-5678-74A93CE13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7032" y="3882475"/>
            <a:ext cx="648072" cy="97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CF955D1-F227-9AEE-2EC4-DC2E8BAEAC34}"/>
              </a:ext>
            </a:extLst>
          </p:cNvPr>
          <p:cNvSpPr txBox="1"/>
          <p:nvPr/>
        </p:nvSpPr>
        <p:spPr bwMode="gray">
          <a:xfrm>
            <a:off x="8115977" y="4856104"/>
            <a:ext cx="9101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  <a:t>Philip </a:t>
            </a:r>
            <a:r>
              <a:rPr lang="en-US" sz="800" b="1" dirty="0" err="1">
                <a:solidFill>
                  <a:srgbClr val="202122"/>
                </a:solidFill>
                <a:latin typeface="Arial" panose="020B0604020202020204" pitchFamily="34" charset="0"/>
              </a:rPr>
              <a:t>Dawid</a:t>
            </a:r>
            <a:b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(1946– )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476945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7" grpId="0"/>
      <p:bldP spid="19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09C5C39-DA11-12FD-9D71-E9FAD6A2258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</p:spPr>
            <p:txBody>
              <a:bodyPr/>
              <a:lstStyle/>
              <a:p>
                <a:r>
                  <a:rPr lang="en-US" b="1" dirty="0"/>
                  <a:t>Mathematical Definition</a:t>
                </a:r>
                <a:r>
                  <a:rPr lang="en-US" dirty="0"/>
                  <a:t>. </a:t>
                </a:r>
                <a:r>
                  <a:rPr lang="en-US" i="1" dirty="0"/>
                  <a:t>A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i="1" dirty="0"/>
                  <a:t> assigned to an </a:t>
                </a:r>
                <a:r>
                  <a:rPr lang="en-US" dirty="0"/>
                  <a:t>event</a:t>
                </a:r>
                <a:r>
                  <a:rPr lang="en-US" i="1" dirty="0"/>
                  <a:t> or </a:t>
                </a:r>
                <a:r>
                  <a:rPr lang="en-US" dirty="0"/>
                  <a:t>statement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i="1" dirty="0"/>
                  <a:t> that indicates how </a:t>
                </a:r>
                <a:r>
                  <a:rPr lang="en-US" dirty="0"/>
                  <a:t>likely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i="1" dirty="0"/>
                  <a:t> is to occur.</a:t>
                </a:r>
              </a:p>
              <a:p>
                <a:r>
                  <a:rPr lang="en-US" b="1" dirty="0"/>
                  <a:t>Set Theory</a:t>
                </a:r>
                <a:r>
                  <a:rPr lang="en-US" dirty="0"/>
                  <a:t>. We model events and statements via set theory and assume </a:t>
                </a:r>
              </a:p>
              <a:p>
                <a:pPr lvl="1"/>
                <a:r>
                  <a:rPr lang="en-US" sz="1200" dirty="0"/>
                  <a:t>A countably infinite total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⊇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200" dirty="0"/>
              </a:p>
              <a:p>
                <a:pPr lvl="1"/>
                <a:r>
                  <a:rPr lang="en-US" sz="1200" dirty="0"/>
                  <a:t>If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/>
                  <a:t> is a 1</a:t>
                </a:r>
                <a:r>
                  <a:rPr lang="en-US" sz="1200" baseline="30000" dirty="0"/>
                  <a:t>st</a:t>
                </a:r>
                <a:r>
                  <a:rPr lang="en-US" sz="1200" dirty="0"/>
                  <a:t> order logic statement,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200" dirty="0"/>
                  <a:t> and 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l-G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≡∀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sz="1200" i="1">
                        <a:latin typeface="Cambria Math" panose="02040503050406030204" pitchFamily="18" charset="0"/>
                      </a:rPr>
                      <m:t>≡∀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:¬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1200" dirty="0"/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≡∀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≡∀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1200" dirty="0"/>
              </a:p>
              <a:p>
                <a:r>
                  <a:rPr lang="en-US" b="1" dirty="0"/>
                  <a:t>Rules</a:t>
                </a:r>
                <a:r>
                  <a:rPr lang="en-US" dirty="0"/>
                  <a:t>: 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Monotonicity</a:t>
                </a:r>
                <a:r>
                  <a:rPr lang="en-US" dirty="0"/>
                  <a:t>: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b="0" dirty="0"/>
                  <a:t> then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Complement Rule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Sum Rule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Product Rule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∩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</m:den>
                            </m:f>
                          </m:e>
                        </m:groupChr>
                      </m:e>
                      <m:lim>
                        <m:eqArr>
                          <m:eqArr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e>
                        </m:eqAr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09C5C39-DA11-12FD-9D71-E9FAD6A225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  <a:blipFill>
                <a:blip r:embed="rId2"/>
                <a:stretch>
                  <a:fillRect t="-355" b="-602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C5AEF71-DBD3-B91D-7B26-83E15291F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of Probability</a:t>
            </a:r>
          </a:p>
        </p:txBody>
      </p:sp>
    </p:spTree>
    <p:extLst>
      <p:ext uri="{BB962C8B-B14F-4D97-AF65-F5344CB8AC3E}">
        <p14:creationId xmlns:p14="http://schemas.microsoft.com/office/powerpoint/2010/main" val="3088014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F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52241" y="172088"/>
            <a:ext cx="4648200" cy="1295400"/>
          </a:xfrm>
          <a:custGeom>
            <a:avLst/>
            <a:gdLst/>
            <a:ahLst/>
            <a:cxnLst/>
            <a:rect l="l" t="t" r="r" b="b"/>
            <a:pathLst>
              <a:path w="11811820" h="2677346">
                <a:moveTo>
                  <a:pt x="0" y="0"/>
                </a:moveTo>
                <a:lnTo>
                  <a:pt x="11811820" y="0"/>
                </a:lnTo>
                <a:lnTo>
                  <a:pt x="11811820" y="2677346"/>
                </a:lnTo>
                <a:lnTo>
                  <a:pt x="0" y="26773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757" t="-902" r="-7302" b="-2438"/>
            </a:stretch>
          </a:blipFill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821373" y="3401458"/>
            <a:ext cx="1066801" cy="1724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ts val="12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Weitere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Infos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47900" y="1538914"/>
            <a:ext cx="4648200" cy="310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ts val="264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srgbClr val="FF914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Egal was ist, du kannst uns anrufen!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26E768-14D4-7367-4107-3142E0890168}"/>
              </a:ext>
            </a:extLst>
          </p:cNvPr>
          <p:cNvSpPr txBox="1"/>
          <p:nvPr/>
        </p:nvSpPr>
        <p:spPr>
          <a:xfrm>
            <a:off x="399766" y="2262954"/>
            <a:ext cx="8353150" cy="644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ts val="264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Wir führen 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unsere Gespräche wertschätzend und unvoreingenommen.</a:t>
            </a:r>
          </a:p>
          <a:p>
            <a:pPr marL="0" marR="0" lvl="0" indent="0" algn="ctr" defTabSz="457200" rtl="0" eaLnBrk="1" fontAlgn="auto" latinLnBrk="0" hangingPunct="1">
              <a:lnSpc>
                <a:spcPts val="264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Du bleibst dabei </a:t>
            </a: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anonym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FF3AE626-F207-6111-4A84-65397AA83D71}"/>
              </a:ext>
            </a:extLst>
          </p:cNvPr>
          <p:cNvSpPr txBox="1"/>
          <p:nvPr/>
        </p:nvSpPr>
        <p:spPr>
          <a:xfrm>
            <a:off x="393497" y="3279291"/>
            <a:ext cx="8353150" cy="977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ts val="264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dienstags, mittwochs, donnerstags und sonntags </a:t>
            </a:r>
          </a:p>
          <a:p>
            <a:pPr marL="0" marR="0" lvl="0" indent="0" algn="ctr" defTabSz="457200" rtl="0" eaLnBrk="1" fontAlgn="auto" latinLnBrk="0" hangingPunct="1">
              <a:lnSpc>
                <a:spcPts val="264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von 21 bis 24 Uhr</a:t>
            </a:r>
          </a:p>
          <a:p>
            <a:pPr marL="0" marR="0" lvl="0" indent="0" algn="ctr" defTabSz="457200" rtl="0" eaLnBrk="1" fontAlgn="auto" latinLnBrk="0" hangingPunct="1">
              <a:lnSpc>
                <a:spcPts val="264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unter 0331 977 1834 oder im Chat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2E195119-3346-0C1B-13D7-B559735E6137}"/>
              </a:ext>
            </a:extLst>
          </p:cNvPr>
          <p:cNvSpPr txBox="1"/>
          <p:nvPr/>
        </p:nvSpPr>
        <p:spPr>
          <a:xfrm>
            <a:off x="399766" y="4648824"/>
            <a:ext cx="8353150" cy="317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ts val="264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914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https://nightline-potsdam.de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7C66EC3-82EC-BAF9-BC31-A8F862809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100" y="3633920"/>
            <a:ext cx="1371600" cy="1371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A15F3B9-1E03-DDDE-9D7F-19CDBCC1253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Kolmogorov (1933)</a:t>
                </a:r>
                <a:r>
                  <a:rPr lang="en-US" dirty="0"/>
                  <a:t>: </a:t>
                </a:r>
                <a:r>
                  <a:rPr lang="en-US" i="1" dirty="0"/>
                  <a:t>The rules of probability for </a:t>
                </a:r>
                <a:r>
                  <a:rPr lang="en-US" b="1" i="1" dirty="0"/>
                  <a:t>sets</a:t>
                </a:r>
                <a:r>
                  <a:rPr lang="en-US" i="1" dirty="0"/>
                  <a:t> follow from the following 3 axioms</a:t>
                </a:r>
              </a:p>
              <a:p>
                <a:pPr marL="6096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b="0" i="1" dirty="0"/>
                  <a:t> for all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b="0" i="1" dirty="0"/>
              </a:p>
              <a:p>
                <a:pPr marL="6096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i="1" dirty="0"/>
              </a:p>
              <a:p>
                <a:pPr marL="6096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⋃"/>
                            <m:supHide m:val="on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i="1" dirty="0"/>
                  <a:t> if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endParaRPr lang="en-US" i="1" dirty="0"/>
              </a:p>
              <a:p>
                <a:pPr marL="609600" lvl="1" indent="-342900">
                  <a:buFont typeface="+mj-lt"/>
                  <a:buAutoNum type="arabicPeriod"/>
                </a:pPr>
                <a:endParaRPr lang="en-US" dirty="0"/>
              </a:p>
              <a:p>
                <a:r>
                  <a:rPr lang="en-US" b="1" dirty="0"/>
                  <a:t>Cox (1944)</a:t>
                </a:r>
                <a:r>
                  <a:rPr lang="en-US" dirty="0"/>
                  <a:t>: </a:t>
                </a:r>
                <a:r>
                  <a:rPr lang="en-US" i="1" dirty="0"/>
                  <a:t>The rules of probability for </a:t>
                </a:r>
                <a:r>
                  <a:rPr lang="en-US" b="1" i="1" dirty="0"/>
                  <a:t>logic</a:t>
                </a:r>
                <a:r>
                  <a:rPr lang="en-US" i="1" dirty="0"/>
                  <a:t> follow from the following 3 axioms</a:t>
                </a:r>
              </a:p>
              <a:p>
                <a:pPr marL="6096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b="0" i="1" dirty="0"/>
                  <a:t> for all logical statements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i="1" dirty="0"/>
              </a:p>
              <a:p>
                <a:pPr marL="6096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i="1" dirty="0"/>
                  <a:t> is independent of how the statement is represented</a:t>
                </a:r>
              </a:p>
              <a:p>
                <a:pPr marL="609600" lvl="1" indent="-342900">
                  <a:buFont typeface="+mj-lt"/>
                  <a:buAutoNum type="arabicPeriod"/>
                </a:pPr>
                <a:r>
                  <a:rPr lang="en-US" i="1" dirty="0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∧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i="1" dirty="0"/>
                  <a:t> then </a:t>
                </a:r>
              </a:p>
              <a:p>
                <a:pPr marL="2667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A15F3B9-1E03-DDDE-9D7F-19CDBCC125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4E0BBCA-0ADC-C90C-0D40-F265B0078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Frequentist vs. Subjective Probabilities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77ECA07-E236-504C-334D-28FA5ECC0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915" y="1143175"/>
            <a:ext cx="870432" cy="87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090524-4E56-9057-5101-97FC3BE2AA70}"/>
              </a:ext>
            </a:extLst>
          </p:cNvPr>
          <p:cNvSpPr txBox="1"/>
          <p:nvPr/>
        </p:nvSpPr>
        <p:spPr bwMode="gray">
          <a:xfrm>
            <a:off x="7419047" y="2028578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Andrey Kolmogorov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(1903 – 1987)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978CF1B1-E072-EB1E-4C37-224157042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82"/>
          <a:stretch/>
        </p:blipFill>
        <p:spPr bwMode="auto">
          <a:xfrm>
            <a:off x="7818738" y="2382103"/>
            <a:ext cx="712785" cy="92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3E11E2-3818-9364-EA0D-12EB915C638C}"/>
              </a:ext>
            </a:extLst>
          </p:cNvPr>
          <p:cNvSpPr txBox="1"/>
          <p:nvPr/>
        </p:nvSpPr>
        <p:spPr bwMode="gray">
          <a:xfrm>
            <a:off x="7419047" y="3309691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Richard </a:t>
            </a:r>
            <a:r>
              <a:rPr lang="en-GB" sz="800" b="1" dirty="0" err="1">
                <a:solidFill>
                  <a:srgbClr val="333539"/>
                </a:solidFill>
                <a:effectLst/>
              </a:rPr>
              <a:t>Threlkeld</a:t>
            </a:r>
            <a:r>
              <a:rPr lang="en-GB" sz="800" b="1" dirty="0">
                <a:solidFill>
                  <a:srgbClr val="333539"/>
                </a:solidFill>
                <a:effectLst/>
              </a:rPr>
              <a:t> Cox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(1898 – 1991)</a:t>
            </a:r>
          </a:p>
        </p:txBody>
      </p:sp>
    </p:spTree>
    <p:extLst>
      <p:ext uri="{BB962C8B-B14F-4D97-AF65-F5344CB8AC3E}">
        <p14:creationId xmlns:p14="http://schemas.microsoft.com/office/powerpoint/2010/main" val="379303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F44457-9A70-59FF-0569-F91CC5A14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Role of Probability in Machine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D089DFE-9821-0A18-F5B4-48601095D04A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/>
              <a:lstStyle/>
              <a:p>
                <a:r>
                  <a:rPr lang="en-US" b="1" dirty="0"/>
                  <a:t>Theory</a:t>
                </a:r>
                <a:r>
                  <a:rPr lang="en-US" dirty="0"/>
                  <a:t>: </a:t>
                </a:r>
                <a:r>
                  <a:rPr lang="en-US" i="1" dirty="0"/>
                  <a:t>How likely is it, that the accuracy of a predictor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i="1" dirty="0"/>
                  <a:t> learned from training data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i="1" dirty="0"/>
                  <a:t> is small?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Accuracy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i="1" dirty="0"/>
              </a:p>
              <a:p>
                <a:r>
                  <a:rPr lang="en-US" b="1" dirty="0"/>
                  <a:t>Typical Assumptions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dirty="0"/>
                  <a:t>Independent identically distributed data (IID)</a:t>
                </a:r>
              </a:p>
              <a:p>
                <a:pPr marL="611187" lvl="1" indent="-342900">
                  <a:buFont typeface="+mj-lt"/>
                  <a:buAutoNum type="arabicPeriod"/>
                </a:pPr>
                <a:r>
                  <a:rPr lang="en-US" dirty="0"/>
                  <a:t>Accuracy is an expected performance measure on the next test example</a:t>
                </a:r>
              </a:p>
              <a:p>
                <a:r>
                  <a:rPr lang="en-US" b="1" dirty="0"/>
                  <a:t>Frequentist view on probability</a:t>
                </a:r>
                <a:r>
                  <a:rPr lang="en-US" dirty="0"/>
                  <a:t>: 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applications of the learning algorithm and draws of random training data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for how many is the learned predictor accurate?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D089DFE-9821-0A18-F5B4-48601095D0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>
                <a:blip r:embed="rId2"/>
                <a:stretch>
                  <a:fillRect t="-355" r="-1515" b="-496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0108D8B8-116A-33A4-81A9-87396412AC99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b="1" dirty="0"/>
                  <a:t>Practice</a:t>
                </a:r>
                <a:r>
                  <a:rPr lang="en-US" dirty="0"/>
                  <a:t>: </a:t>
                </a:r>
                <a:r>
                  <a:rPr lang="en-US" i="1" dirty="0"/>
                  <a:t>What can we say about the plausibility of a single predictor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i="1" dirty="0"/>
                  <a:t> in light of training data</a:t>
                </a:r>
                <a:r>
                  <a:rPr lang="en-US" b="0" i="1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i="1" dirty="0"/>
                  <a:t>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en-US" i="1" dirty="0"/>
              </a:p>
              <a:p>
                <a:r>
                  <a:rPr lang="en-US" b="1" dirty="0"/>
                  <a:t>Typical Assumptions</a:t>
                </a:r>
              </a:p>
              <a:p>
                <a:pPr lvl="1"/>
                <a:r>
                  <a:rPr lang="en-US" dirty="0"/>
                  <a:t>Independent identically distributed data (IID)</a:t>
                </a:r>
              </a:p>
              <a:p>
                <a:pPr lvl="1"/>
                <a:r>
                  <a:rPr lang="en-US" dirty="0"/>
                  <a:t>Known conditional dependence of data and predictor</a:t>
                </a:r>
              </a:p>
              <a:p>
                <a:r>
                  <a:rPr lang="en-US" b="1" dirty="0"/>
                  <a:t>Subjectivist view on probability</a:t>
                </a:r>
                <a:r>
                  <a:rPr lang="en-US" dirty="0"/>
                  <a:t>: Given the certain and known training data, what is the remaining uncertainty over the right predictor for (future) data? </a:t>
                </a:r>
                <a:endParaRPr lang="en-US" b="1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0108D8B8-116A-33A4-81A9-87396412A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3"/>
                <a:stretch>
                  <a:fillRect r="-189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1A3F510-DE79-76DF-1D49-850819730BE4}"/>
              </a:ext>
            </a:extLst>
          </p:cNvPr>
          <p:cNvSpPr/>
          <p:nvPr/>
        </p:nvSpPr>
        <p:spPr bwMode="gray">
          <a:xfrm>
            <a:off x="899592" y="1923677"/>
            <a:ext cx="144016" cy="303091"/>
          </a:xfrm>
          <a:prstGeom prst="roundRect">
            <a:avLst/>
          </a:prstGeom>
          <a:solidFill>
            <a:srgbClr val="C0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999D5DE-D661-353D-4398-24FB6DA8C982}"/>
              </a:ext>
            </a:extLst>
          </p:cNvPr>
          <p:cNvSpPr/>
          <p:nvPr/>
        </p:nvSpPr>
        <p:spPr bwMode="gray">
          <a:xfrm>
            <a:off x="5220072" y="1923678"/>
            <a:ext cx="648072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31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History of Machine Learning</a:t>
            </a:r>
          </a:p>
          <a:p>
            <a:pPr marL="342900" indent="-342900"/>
            <a:r>
              <a:rPr lang="en-US" altLang="en-DE" dirty="0"/>
              <a:t>Probability in Machine Learning</a:t>
            </a:r>
          </a:p>
          <a:p>
            <a:pPr marL="342900" indent="-342900"/>
            <a:r>
              <a:rPr lang="en-US" altLang="en-DE" b="1" dirty="0"/>
              <a:t>Probability Theory</a:t>
            </a:r>
          </a:p>
          <a:p>
            <a:pPr marL="342900" indent="-342900"/>
            <a:r>
              <a:rPr lang="en-US" altLang="en-DE" dirty="0"/>
              <a:t>Probability Distributions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05989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1FDF5CF3-E9CA-F309-8659-4667B05E525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49528" cy="1619945"/>
              </a:xfrm>
            </p:spPr>
            <p:txBody>
              <a:bodyPr/>
              <a:lstStyle/>
              <a:p>
                <a:r>
                  <a:rPr lang="en-US" b="1" dirty="0"/>
                  <a:t>Total Probability Theorem</a:t>
                </a:r>
                <a:r>
                  <a:rPr lang="en-US" dirty="0"/>
                  <a:t>. </a:t>
                </a:r>
                <a:r>
                  <a:rPr lang="en-US" i="1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i="1" dirty="0"/>
                  <a:t> be disjoint events that form a partition of the sample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i="1" dirty="0"/>
                  <a:t>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/>
                  <a:t>. Then, for any event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i="1" dirty="0"/>
              </a:p>
              <a:p>
                <a:r>
                  <a:rPr lang="en-US" b="1" dirty="0"/>
                  <a:t>Geometric Proof</a:t>
                </a: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1FDF5CF3-E9CA-F309-8659-4667B05E52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6949528" cy="1619945"/>
              </a:xfrm>
              <a:blipFill>
                <a:blip r:embed="rId3"/>
                <a:stretch>
                  <a:fillRect t="-11628" b="-356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F701A44A-9B8B-E545-02E8-B6EC5B7F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Theory: Law of Total Probability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795AC9-1158-1686-47D3-E40CF8CD80B9}"/>
              </a:ext>
            </a:extLst>
          </p:cNvPr>
          <p:cNvSpPr/>
          <p:nvPr/>
        </p:nvSpPr>
        <p:spPr bwMode="gray">
          <a:xfrm>
            <a:off x="1115616" y="2715766"/>
            <a:ext cx="5472608" cy="2160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6738A1-574B-0CDC-0649-E868CDC70229}"/>
              </a:ext>
            </a:extLst>
          </p:cNvPr>
          <p:cNvSpPr/>
          <p:nvPr/>
        </p:nvSpPr>
        <p:spPr bwMode="gray">
          <a:xfrm>
            <a:off x="2828911" y="3162233"/>
            <a:ext cx="2727920" cy="135976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7E4B66-6BA5-D629-A560-EC9BD3A9027C}"/>
              </a:ext>
            </a:extLst>
          </p:cNvPr>
          <p:cNvSpPr/>
          <p:nvPr/>
        </p:nvSpPr>
        <p:spPr bwMode="gray">
          <a:xfrm>
            <a:off x="1115616" y="2712305"/>
            <a:ext cx="2727920" cy="1359768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1B8B73-971C-4D73-7708-C8725981055C}"/>
              </a:ext>
            </a:extLst>
          </p:cNvPr>
          <p:cNvSpPr/>
          <p:nvPr/>
        </p:nvSpPr>
        <p:spPr bwMode="gray">
          <a:xfrm>
            <a:off x="3843536" y="2713334"/>
            <a:ext cx="2744688" cy="1359768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0081F7-D43D-B8BA-B202-FF254A795460}"/>
              </a:ext>
            </a:extLst>
          </p:cNvPr>
          <p:cNvSpPr/>
          <p:nvPr/>
        </p:nvSpPr>
        <p:spPr bwMode="gray">
          <a:xfrm>
            <a:off x="1115616" y="4072072"/>
            <a:ext cx="3384376" cy="803933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9F83E7-4474-5B9E-0B21-6CBBF12DCA90}"/>
              </a:ext>
            </a:extLst>
          </p:cNvPr>
          <p:cNvSpPr/>
          <p:nvPr/>
        </p:nvSpPr>
        <p:spPr bwMode="gray">
          <a:xfrm>
            <a:off x="4499992" y="4072072"/>
            <a:ext cx="2088232" cy="803933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3B0128-3E9C-C956-6573-86125C6F8AC7}"/>
                  </a:ext>
                </a:extLst>
              </p:cNvPr>
              <p:cNvSpPr txBox="1"/>
              <p:nvPr/>
            </p:nvSpPr>
            <p:spPr bwMode="gray">
              <a:xfrm>
                <a:off x="1115616" y="2711276"/>
                <a:ext cx="3892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3B0128-3E9C-C956-6573-86125C6F8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15616" y="2711276"/>
                <a:ext cx="38922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47687E-0F0C-14D4-1CD5-33CE09640A7A}"/>
                  </a:ext>
                </a:extLst>
              </p:cNvPr>
              <p:cNvSpPr txBox="1"/>
              <p:nvPr/>
            </p:nvSpPr>
            <p:spPr bwMode="gray">
              <a:xfrm>
                <a:off x="6198995" y="2757806"/>
                <a:ext cx="3892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47687E-0F0C-14D4-1CD5-33CE09640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98995" y="2757806"/>
                <a:ext cx="38922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FBD7D6-9E63-2C22-2566-9EFD75EC52A7}"/>
                  </a:ext>
                </a:extLst>
              </p:cNvPr>
              <p:cNvSpPr txBox="1"/>
              <p:nvPr/>
            </p:nvSpPr>
            <p:spPr bwMode="gray">
              <a:xfrm>
                <a:off x="6140418" y="4514921"/>
                <a:ext cx="3892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FBD7D6-9E63-2C22-2566-9EFD75EC5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40418" y="4514921"/>
                <a:ext cx="38922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170018-0325-7090-4CF8-1745DC8DC533}"/>
                  </a:ext>
                </a:extLst>
              </p:cNvPr>
              <p:cNvSpPr txBox="1"/>
              <p:nvPr/>
            </p:nvSpPr>
            <p:spPr bwMode="gray">
              <a:xfrm>
                <a:off x="1106093" y="4487230"/>
                <a:ext cx="3892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170018-0325-7090-4CF8-1745DC8DC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106093" y="4487230"/>
                <a:ext cx="38922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59EAED-2D45-017F-ED3F-AD628E75F158}"/>
                  </a:ext>
                </a:extLst>
              </p:cNvPr>
              <p:cNvSpPr txBox="1"/>
              <p:nvPr/>
            </p:nvSpPr>
            <p:spPr bwMode="gray">
              <a:xfrm>
                <a:off x="6588224" y="4675590"/>
                <a:ext cx="3892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59EAED-2D45-017F-ED3F-AD628E75F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588224" y="4675590"/>
                <a:ext cx="38922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D4D7EA9-A3B6-9776-044A-C8FF2687F4B8}"/>
                  </a:ext>
                </a:extLst>
              </p:cNvPr>
              <p:cNvSpPr/>
              <p:nvPr/>
            </p:nvSpPr>
            <p:spPr bwMode="gray">
              <a:xfrm>
                <a:off x="2828910" y="3162233"/>
                <a:ext cx="1008111" cy="907782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D4D7EA9-A3B6-9776-044A-C8FF2687F4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828910" y="3162233"/>
                <a:ext cx="1008111" cy="9077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7564890-2E44-44AD-29B6-9849B90DB25D}"/>
                  </a:ext>
                </a:extLst>
              </p:cNvPr>
              <p:cNvSpPr/>
              <p:nvPr/>
            </p:nvSpPr>
            <p:spPr bwMode="gray">
              <a:xfrm>
                <a:off x="3837021" y="3162233"/>
                <a:ext cx="1719810" cy="907782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7564890-2E44-44AD-29B6-9849B90DB2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837021" y="3162233"/>
                <a:ext cx="1719810" cy="90778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1D1F606-5549-4587-DCD4-F569916CE0A3}"/>
                  </a:ext>
                </a:extLst>
              </p:cNvPr>
              <p:cNvSpPr/>
              <p:nvPr/>
            </p:nvSpPr>
            <p:spPr bwMode="gray">
              <a:xfrm>
                <a:off x="2828911" y="4070015"/>
                <a:ext cx="1671080" cy="45198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1D1F606-5549-4587-DCD4-F569916CE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828911" y="4070015"/>
                <a:ext cx="1671080" cy="4519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95D63FF-23ED-3D3F-27EF-FF4170E798D5}"/>
                  </a:ext>
                </a:extLst>
              </p:cNvPr>
              <p:cNvSpPr/>
              <p:nvPr/>
            </p:nvSpPr>
            <p:spPr bwMode="gray">
              <a:xfrm>
                <a:off x="4499989" y="4076608"/>
                <a:ext cx="1056841" cy="451986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95D63FF-23ED-3D3F-27EF-FF4170E798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499989" y="4076608"/>
                <a:ext cx="1056841" cy="4519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6494A5-B65E-FE90-7330-CB7FE16F8B11}"/>
                  </a:ext>
                </a:extLst>
              </p:cNvPr>
              <p:cNvSpPr txBox="1"/>
              <p:nvPr/>
            </p:nvSpPr>
            <p:spPr bwMode="gray">
              <a:xfrm>
                <a:off x="5215880" y="3150658"/>
                <a:ext cx="3892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6494A5-B65E-FE90-7330-CB7FE16F8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215880" y="3150658"/>
                <a:ext cx="38922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74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/>
      <p:bldP spid="14" grpId="0"/>
      <p:bldP spid="15" grpId="0"/>
      <p:bldP spid="16" grpId="0"/>
      <p:bldP spid="18" grpId="0"/>
      <p:bldP spid="19" grpId="0" animBg="1"/>
      <p:bldP spid="20" grpId="0" animBg="1"/>
      <p:bldP spid="21" grpId="0" animBg="1"/>
      <p:bldP spid="22" grpId="0" animBg="1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0F2FCD4-506A-B6DB-8AD7-4BC1E1E3AE6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</p:spPr>
            <p:txBody>
              <a:bodyPr/>
              <a:lstStyle/>
              <a:p>
                <a:r>
                  <a:rPr lang="en-US" b="1" dirty="0"/>
                  <a:t>Bayes’ Theorem</a:t>
                </a:r>
                <a:r>
                  <a:rPr lang="en-US" dirty="0"/>
                  <a:t>. </a:t>
                </a:r>
                <a:r>
                  <a:rPr lang="en-US" i="1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i="1" dirty="0"/>
                  <a:t> be disjoint events that form a partition of the sample space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i="1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i="1" dirty="0"/>
                  <a:t>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/>
                  <a:t>. Then, for any event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i="1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i="1" dirty="0"/>
              </a:p>
              <a:p>
                <a:r>
                  <a:rPr lang="en-US" b="1" dirty="0"/>
                  <a:t>Proof</a:t>
                </a:r>
                <a:r>
                  <a:rPr lang="en-US" dirty="0"/>
                  <a:t>. Follows from the definition of conditional probability and “multiply-by-1”</a:t>
                </a: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Simplified view</a:t>
                </a:r>
                <a:r>
                  <a:rPr lang="en-US" dirty="0"/>
                  <a:t> when looking at the probabilities as functions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0F2FCD4-506A-B6DB-8AD7-4BC1E1E3AE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8776" y="1239837"/>
                <a:ext cx="7021536" cy="3563938"/>
              </a:xfrm>
              <a:blipFill>
                <a:blip r:embed="rId3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8D74E00-E661-27F7-F039-4724B438A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Theory: Bayes Rule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A3B1E5-F7DE-59E6-F947-71C1AEBCA2B7}"/>
              </a:ext>
            </a:extLst>
          </p:cNvPr>
          <p:cNvSpPr/>
          <p:nvPr/>
        </p:nvSpPr>
        <p:spPr bwMode="gray">
          <a:xfrm>
            <a:off x="4788024" y="2572360"/>
            <a:ext cx="504056" cy="504056"/>
          </a:xfrm>
          <a:prstGeom prst="roundRect">
            <a:avLst/>
          </a:prstGeom>
          <a:solidFill>
            <a:srgbClr val="C0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1C644B0-E03A-DCB3-477E-0FFFCFA13275}"/>
              </a:ext>
            </a:extLst>
          </p:cNvPr>
          <p:cNvSpPr/>
          <p:nvPr/>
        </p:nvSpPr>
        <p:spPr bwMode="gray">
          <a:xfrm>
            <a:off x="3293245" y="2572360"/>
            <a:ext cx="504056" cy="504056"/>
          </a:xfrm>
          <a:prstGeom prst="roundRect">
            <a:avLst/>
          </a:prstGeom>
          <a:solidFill>
            <a:srgbClr val="C0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75B1D0-980F-D2DB-E1D1-8AC17F529A62}"/>
                  </a:ext>
                </a:extLst>
              </p:cNvPr>
              <p:cNvSpPr txBox="1"/>
              <p:nvPr/>
            </p:nvSpPr>
            <p:spPr bwMode="gray">
              <a:xfrm>
                <a:off x="5616116" y="2680067"/>
                <a:ext cx="2808312" cy="28864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:r>
                  <a:rPr lang="en-US" sz="1200" dirty="0">
                    <a:solidFill>
                      <a:srgbClr val="B1063A"/>
                    </a:solidFill>
                  </a:rPr>
                  <a:t>=1 (by definition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B1063A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rgbClr val="B1063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rgbClr val="B1063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rgbClr val="B1063A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B1063A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200" b="0" i="1" smtClean="0">
                        <a:solidFill>
                          <a:srgbClr val="B1063A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1200" dirty="0">
                    <a:solidFill>
                      <a:srgbClr val="B1063A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B1063A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rgbClr val="B1063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B1063A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200" b="0" i="1" smtClean="0">
                        <a:solidFill>
                          <a:srgbClr val="B1063A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1200" dirty="0">
                    <a:solidFill>
                      <a:srgbClr val="B1063A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75B1D0-980F-D2DB-E1D1-8AC17F529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616116" y="2680067"/>
                <a:ext cx="2808312" cy="288642"/>
              </a:xfrm>
              <a:prstGeom prst="rect">
                <a:avLst/>
              </a:prstGeom>
              <a:blipFill>
                <a:blip r:embed="rId4"/>
                <a:stretch>
                  <a:fillRect l="-3604" r="-4505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68E6979-36E6-CAF3-85C8-138FA6CF6072}"/>
              </a:ext>
            </a:extLst>
          </p:cNvPr>
          <p:cNvSpPr txBox="1"/>
          <p:nvPr/>
        </p:nvSpPr>
        <p:spPr bwMode="gray">
          <a:xfrm>
            <a:off x="5620316" y="3021806"/>
            <a:ext cx="2808312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>
                <a:solidFill>
                  <a:srgbClr val="B1063A"/>
                </a:solidFill>
              </a:rPr>
              <a:t>by definition of conditional probability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58B5A2F-B179-6D7C-D9AD-5E96B8B09809}"/>
              </a:ext>
            </a:extLst>
          </p:cNvPr>
          <p:cNvSpPr/>
          <p:nvPr/>
        </p:nvSpPr>
        <p:spPr bwMode="gray">
          <a:xfrm>
            <a:off x="2789188" y="4371950"/>
            <a:ext cx="702691" cy="288032"/>
          </a:xfrm>
          <a:prstGeom prst="roundRect">
            <a:avLst/>
          </a:prstGeom>
          <a:solidFill>
            <a:srgbClr val="C0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C35AA13-2BB4-AF88-43C1-89B34CE5DB7B}"/>
              </a:ext>
            </a:extLst>
          </p:cNvPr>
          <p:cNvSpPr/>
          <p:nvPr/>
        </p:nvSpPr>
        <p:spPr bwMode="gray">
          <a:xfrm>
            <a:off x="3621057" y="4371950"/>
            <a:ext cx="734919" cy="288032"/>
          </a:xfrm>
          <a:prstGeom prst="roundRect">
            <a:avLst/>
          </a:prstGeom>
          <a:solidFill>
            <a:srgbClr val="0070C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1AE3E3C-41CC-7504-CCD4-FFDF4B5E1637}"/>
              </a:ext>
            </a:extLst>
          </p:cNvPr>
          <p:cNvSpPr/>
          <p:nvPr/>
        </p:nvSpPr>
        <p:spPr bwMode="gray">
          <a:xfrm>
            <a:off x="4427983" y="4371950"/>
            <a:ext cx="504057" cy="288032"/>
          </a:xfrm>
          <a:prstGeom prst="roundRect">
            <a:avLst/>
          </a:prstGeom>
          <a:solidFill>
            <a:srgbClr val="00B05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26B87C-1C11-BF18-8879-9278D73868A1}"/>
              </a:ext>
            </a:extLst>
          </p:cNvPr>
          <p:cNvSpPr txBox="1"/>
          <p:nvPr/>
        </p:nvSpPr>
        <p:spPr bwMode="gray">
          <a:xfrm>
            <a:off x="2477622" y="4678119"/>
            <a:ext cx="1107431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>
                <a:solidFill>
                  <a:srgbClr val="B1063A"/>
                </a:solidFill>
              </a:rPr>
              <a:t>posterior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E5E0EF-6616-F6F9-B1C2-873D54ABE05A}"/>
              </a:ext>
            </a:extLst>
          </p:cNvPr>
          <p:cNvSpPr txBox="1"/>
          <p:nvPr/>
        </p:nvSpPr>
        <p:spPr bwMode="gray">
          <a:xfrm>
            <a:off x="3434800" y="4678119"/>
            <a:ext cx="1107431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>
                <a:solidFill>
                  <a:srgbClr val="0070C0"/>
                </a:solidFill>
              </a:rPr>
              <a:t>likelihood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1370D7-EE31-DCD1-DF96-C4785B4DD3C3}"/>
              </a:ext>
            </a:extLst>
          </p:cNvPr>
          <p:cNvSpPr txBox="1"/>
          <p:nvPr/>
        </p:nvSpPr>
        <p:spPr bwMode="gray">
          <a:xfrm>
            <a:off x="4126295" y="4678119"/>
            <a:ext cx="1107431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400" b="1" dirty="0">
                <a:solidFill>
                  <a:srgbClr val="00B050"/>
                </a:solidFill>
              </a:rPr>
              <a:t>prior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EBE97EF-DB16-CEF5-7D17-7021FCFCF32B}"/>
              </a:ext>
            </a:extLst>
          </p:cNvPr>
          <p:cNvCxnSpPr>
            <a:cxnSpLocks/>
            <a:stCxn id="17" idx="1"/>
            <a:endCxn id="9" idx="3"/>
          </p:cNvCxnSpPr>
          <p:nvPr/>
        </p:nvCxnSpPr>
        <p:spPr bwMode="gray">
          <a:xfrm flipH="1">
            <a:off x="5724127" y="2035072"/>
            <a:ext cx="432049" cy="11039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9EBF7CD-0699-53E0-2B0C-553073636DA3}"/>
              </a:ext>
            </a:extLst>
          </p:cNvPr>
          <p:cNvSpPr/>
          <p:nvPr/>
        </p:nvSpPr>
        <p:spPr bwMode="gray">
          <a:xfrm>
            <a:off x="4109368" y="1959811"/>
            <a:ext cx="1614759" cy="371311"/>
          </a:xfrm>
          <a:prstGeom prst="roundRect">
            <a:avLst/>
          </a:prstGeom>
          <a:solidFill>
            <a:srgbClr val="C0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A29EEE-8C4B-2825-26EF-27338ACF8C02}"/>
              </a:ext>
            </a:extLst>
          </p:cNvPr>
          <p:cNvSpPr txBox="1"/>
          <p:nvPr/>
        </p:nvSpPr>
        <p:spPr bwMode="gray">
          <a:xfrm>
            <a:off x="6156176" y="1790278"/>
            <a:ext cx="1008112" cy="48958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dirty="0">
                <a:solidFill>
                  <a:srgbClr val="B1063A"/>
                </a:solidFill>
              </a:rPr>
              <a:t>law of total</a:t>
            </a:r>
            <a:br>
              <a:rPr lang="en-US" sz="1200" dirty="0">
                <a:solidFill>
                  <a:srgbClr val="B1063A"/>
                </a:solidFill>
              </a:rPr>
            </a:br>
            <a:r>
              <a:rPr lang="en-US" sz="1200" dirty="0">
                <a:solidFill>
                  <a:srgbClr val="B1063A"/>
                </a:solidFill>
              </a:rPr>
              <a:t>probability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B4B7BB40-3C95-6865-662E-FD5A6FB22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35" y="1335206"/>
            <a:ext cx="1337345" cy="89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69639F9-92C5-1685-9F32-79072A27E844}"/>
              </a:ext>
            </a:extLst>
          </p:cNvPr>
          <p:cNvSpPr txBox="1"/>
          <p:nvPr/>
        </p:nvSpPr>
        <p:spPr bwMode="gray">
          <a:xfrm>
            <a:off x="7488323" y="2258457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(Rev) Thomas Bayes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(1701 – 1761)</a:t>
            </a:r>
          </a:p>
        </p:txBody>
      </p:sp>
    </p:spTree>
    <p:extLst>
      <p:ext uri="{BB962C8B-B14F-4D97-AF65-F5344CB8AC3E}">
        <p14:creationId xmlns:p14="http://schemas.microsoft.com/office/powerpoint/2010/main" val="334676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10" grpId="0" animBg="1"/>
      <p:bldP spid="11" grpId="0" animBg="1"/>
      <p:bldP spid="12" grpId="0" animBg="1"/>
      <p:bldP spid="13" grpId="0"/>
      <p:bldP spid="14" grpId="0"/>
      <p:bldP spid="15" grpId="0"/>
      <p:bldP spid="9" grpId="0" animBg="1"/>
      <p:bldP spid="17" grpId="0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48FEFFB-4721-2228-3F68-711511A9588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Situation</a:t>
                </a:r>
                <a:r>
                  <a:rPr lang="en-US" dirty="0"/>
                  <a:t>: A test for a rare disease is assumed to be correct 95% of the time (i.e., the probability that the test shows the disease or lack thereof is 95%). It’s a rare disease that occurs in 0.1% of the population. If you have a positive test outcome, what is the probability that you have the disease?</a:t>
                </a:r>
              </a:p>
              <a:p>
                <a:r>
                  <a:rPr lang="en-US" b="1" dirty="0"/>
                  <a:t>Solution</a:t>
                </a:r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=”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Person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has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disease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=”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Test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result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positive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|¬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0.95⋅0.001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0.95⋅0.001+0.05⋅0.999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≈0.0187</m:t>
                      </m:r>
                    </m:oMath>
                  </m:oMathPara>
                </a14:m>
                <a:br>
                  <a:rPr lang="en-US" b="0" dirty="0"/>
                </a:br>
                <a:endParaRPr lang="en-US" dirty="0"/>
              </a:p>
              <a:p>
                <a:endParaRPr lang="en-US" b="1" dirty="0"/>
              </a:p>
              <a:p>
                <a:r>
                  <a:rPr lang="en-US" b="1" dirty="0"/>
                  <a:t>Counterintuitive</a:t>
                </a:r>
                <a:r>
                  <a:rPr lang="en-US" dirty="0"/>
                  <a:t>: According to </a:t>
                </a:r>
                <a:r>
                  <a:rPr lang="en-US" i="1" dirty="0"/>
                  <a:t>The Economist </a:t>
                </a:r>
                <a:r>
                  <a:rPr lang="en-US" dirty="0"/>
                  <a:t>(February 20, 1999), 80% of leading American hospital staff guessed the probability to be 95%!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48FEFFB-4721-2228-3F68-711511A958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5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E3117B9-F2FB-1616-849F-848919D06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Rule: False-Positive Puzzle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295A0E4-F014-4D95-EF28-48BAFC241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40152" y="2151247"/>
            <a:ext cx="2964156" cy="197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0647F-E9D1-FF8B-EEF6-0CD09094A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38BF770-0C07-A8CD-8E5F-5B396C8A1B7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Independence</a:t>
                </a:r>
                <a:r>
                  <a:rPr lang="en-US" dirty="0"/>
                  <a:t>. </a:t>
                </a:r>
                <a:r>
                  <a:rPr lang="en-US" i="1" dirty="0"/>
                  <a:t>We say that the events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i="1" dirty="0"/>
                  <a:t> are independent if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⋂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subsets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1,…,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i="1" dirty="0"/>
              </a:p>
              <a:p>
                <a:r>
                  <a:rPr lang="en-US" b="1" dirty="0"/>
                  <a:t>Intuition</a:t>
                </a:r>
                <a:r>
                  <a:rPr lang="en-US" dirty="0"/>
                  <a:t>. Knowledge of an event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&gt;0 </m:t>
                    </m:r>
                  </m:oMath>
                </a14:m>
                <a:r>
                  <a:rPr lang="en-US" dirty="0"/>
                  <a:t>does not provide information about the probability of an independent event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r>
                  <a:rPr lang="en-US" b="1" dirty="0"/>
                  <a:t>Important modelling assumption</a:t>
                </a:r>
                <a:r>
                  <a:rPr lang="en-US" dirty="0"/>
                  <a:t> (often implicitly) used in machine learning when making assumptions about training and test data generation: knowing one training example provides no information about the probability of any other training example (realistic?!)</a:t>
                </a:r>
              </a:p>
              <a:p>
                <a:r>
                  <a:rPr lang="en-US" b="1" dirty="0"/>
                  <a:t>Counterintuitive geometry</a:t>
                </a:r>
                <a:r>
                  <a:rPr lang="en-US" dirty="0"/>
                  <a:t>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are disjoint, they are </a:t>
                </a:r>
                <a:r>
                  <a:rPr lang="en-US" b="1" dirty="0"/>
                  <a:t>not</a:t>
                </a:r>
                <a:r>
                  <a:rPr lang="en-US" dirty="0"/>
                  <a:t> independent!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38BF770-0C07-A8CD-8E5F-5B396C8A1B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1205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B147993-CD71-9F1A-6DBD-BE8D73712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Theory: Independence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03D0680-70F8-6167-7278-8C63776B0AE7}"/>
              </a:ext>
            </a:extLst>
          </p:cNvPr>
          <p:cNvCxnSpPr>
            <a:cxnSpLocks/>
            <a:stCxn id="6" idx="1"/>
          </p:cNvCxnSpPr>
          <p:nvPr/>
        </p:nvCxnSpPr>
        <p:spPr bwMode="gray">
          <a:xfrm flipH="1">
            <a:off x="5106661" y="2396735"/>
            <a:ext cx="1847668" cy="30918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183E91D-05AD-1A82-9B77-0B9F5A5B45A3}"/>
              </a:ext>
            </a:extLst>
          </p:cNvPr>
          <p:cNvSpPr/>
          <p:nvPr/>
        </p:nvSpPr>
        <p:spPr bwMode="gray">
          <a:xfrm>
            <a:off x="3970222" y="2627389"/>
            <a:ext cx="1110725" cy="261655"/>
          </a:xfrm>
          <a:prstGeom prst="roundRect">
            <a:avLst/>
          </a:prstGeom>
          <a:solidFill>
            <a:srgbClr val="C0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16D33D7-E1CD-767E-EEBE-7EE94246003C}"/>
                  </a:ext>
                </a:extLst>
              </p:cNvPr>
              <p:cNvSpPr txBox="1"/>
              <p:nvPr/>
            </p:nvSpPr>
            <p:spPr bwMode="gray">
              <a:xfrm>
                <a:off x="6954329" y="2257180"/>
                <a:ext cx="905968" cy="27911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SzPct val="90000"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B1063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B1063A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rgbClr val="B1063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B1063A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1200" b="0" i="1" smtClean="0">
                            <a:solidFill>
                              <a:srgbClr val="B1063A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sz="1200" b="0" i="1" smtClean="0">
                            <a:solidFill>
                              <a:srgbClr val="B1063A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1200" dirty="0">
                    <a:solidFill>
                      <a:srgbClr val="B1063A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16D33D7-E1CD-767E-EEBE-7EE942460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954329" y="2257180"/>
                <a:ext cx="905968" cy="279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75D2CE1-7BEE-9B48-9C8B-5358120C1E01}"/>
                  </a:ext>
                </a:extLst>
              </p:cNvPr>
              <p:cNvSpPr txBox="1"/>
              <p:nvPr/>
            </p:nvSpPr>
            <p:spPr bwMode="gray">
              <a:xfrm>
                <a:off x="3491880" y="2604329"/>
                <a:ext cx="295232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⇔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75D2CE1-7BEE-9B48-9C8B-5358120C1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491880" y="2604329"/>
                <a:ext cx="2952328" cy="307777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CA36426-070F-A915-9E54-18A08EA459E3}"/>
                  </a:ext>
                </a:extLst>
              </p:cNvPr>
              <p:cNvSpPr txBox="1"/>
              <p:nvPr/>
            </p:nvSpPr>
            <p:spPr bwMode="gray">
              <a:xfrm>
                <a:off x="2186530" y="2604329"/>
                <a:ext cx="161478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CA36426-070F-A915-9E54-18A08EA45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86530" y="2604329"/>
                <a:ext cx="1614781" cy="307777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856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5" grpId="0"/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8A3D40F-B9B9-A29E-DAD5-C3472D658CE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Random Variable</a:t>
                </a:r>
                <a:r>
                  <a:rPr lang="en-US" dirty="0"/>
                  <a:t>. </a:t>
                </a:r>
                <a:r>
                  <a:rPr lang="en-US" i="1" dirty="0"/>
                  <a:t>A random variable is a real-valued function of the outcome of the experiment. A function of a random variable defines another random variable.</a:t>
                </a:r>
              </a:p>
              <a:p>
                <a:pPr lvl="1"/>
                <a:r>
                  <a:rPr lang="en-US" b="1" dirty="0"/>
                  <a:t>Examples</a:t>
                </a:r>
                <a:r>
                  <a:rPr lang="en-US" dirty="0"/>
                  <a:t>: </a:t>
                </a:r>
              </a:p>
              <a:p>
                <a:pPr lvl="2"/>
                <a:r>
                  <a:rPr lang="en-US" dirty="0"/>
                  <a:t>Tossing a coin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times, the </a:t>
                </a:r>
                <a:r>
                  <a:rPr lang="en-US" b="1" dirty="0"/>
                  <a:t>number</a:t>
                </a:r>
                <a:r>
                  <a:rPr lang="en-US" dirty="0"/>
                  <a:t> of heads</a:t>
                </a:r>
              </a:p>
              <a:p>
                <a:pPr lvl="2"/>
                <a:r>
                  <a:rPr lang="en-US" dirty="0"/>
                  <a:t>Given an image, the </a:t>
                </a:r>
                <a:r>
                  <a:rPr lang="en-US" b="1" dirty="0"/>
                  <a:t>pixel intensity </a:t>
                </a:r>
                <a:r>
                  <a:rPr lang="en-US" dirty="0"/>
                  <a:t>of the top-left pixel (in 8-bit)</a:t>
                </a:r>
              </a:p>
              <a:p>
                <a:r>
                  <a:rPr lang="en-US" b="1" dirty="0"/>
                  <a:t>Probability Mass Function</a:t>
                </a:r>
                <a:r>
                  <a:rPr lang="en-US" dirty="0"/>
                  <a:t>. </a:t>
                </a:r>
                <a:r>
                  <a:rPr lang="en-US" i="1" dirty="0"/>
                  <a:t>The probability mass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i="1" dirty="0"/>
                  <a:t> assigns each value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i="1" dirty="0"/>
                  <a:t> the probability that the random variable takes the value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i="1" dirty="0"/>
                  <a:t>.</a:t>
                </a:r>
              </a:p>
              <a:p>
                <a:pPr lvl="1"/>
                <a:r>
                  <a:rPr lang="en-US" b="1" dirty="0"/>
                  <a:t>Example</a:t>
                </a:r>
                <a:r>
                  <a:rPr lang="en-US" dirty="0"/>
                  <a:t>: Coin toss: If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then </a:t>
                </a:r>
              </a:p>
              <a:p>
                <a:pPr lvl="1"/>
                <a:endParaRPr lang="en-US" dirty="0"/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tail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tail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head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tail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tail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head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5365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head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head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8A3D40F-B9B9-A29E-DAD5-C3472D658C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92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D4B68034-CE2F-9556-3162-985645D7A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Theory: Random Variable</a:t>
            </a:r>
          </a:p>
        </p:txBody>
      </p:sp>
    </p:spTree>
    <p:extLst>
      <p:ext uri="{BB962C8B-B14F-4D97-AF65-F5344CB8AC3E}">
        <p14:creationId xmlns:p14="http://schemas.microsoft.com/office/powerpoint/2010/main" val="257403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B614F0C-80FC-4A7E-6C02-9C14AD61F9D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/>
                  <a:t>Expected Value</a:t>
                </a:r>
                <a:r>
                  <a:rPr lang="en-US" dirty="0"/>
                  <a:t>. </a:t>
                </a:r>
                <a:r>
                  <a:rPr lang="en-US" i="1" dirty="0"/>
                  <a:t>The expected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i="1" dirty="0"/>
                  <a:t> (also called </a:t>
                </a:r>
                <a:r>
                  <a:rPr lang="en-US" dirty="0"/>
                  <a:t>expectation</a:t>
                </a:r>
                <a:r>
                  <a:rPr lang="en-US" i="1" dirty="0"/>
                  <a:t>) of a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/>
                  <a:t>is defined by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i="1" dirty="0"/>
              </a:p>
              <a:p>
                <a:r>
                  <a:rPr lang="en-US" b="1" dirty="0"/>
                  <a:t>Intuition</a:t>
                </a:r>
                <a:r>
                  <a:rPr lang="en-US" dirty="0"/>
                  <a:t>. Center of gravity when placing the weight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at 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on a straight line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Variance</a:t>
                </a:r>
                <a:r>
                  <a:rPr lang="en-US" dirty="0"/>
                  <a:t>. </a:t>
                </a:r>
                <a:r>
                  <a:rPr lang="en-US" i="1" dirty="0"/>
                  <a:t>The variance </a:t>
                </a:r>
                <a:r>
                  <a:rPr lang="en-US" dirty="0"/>
                  <a:t>var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i="1" dirty="0"/>
                  <a:t> of a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/>
                  <a:t>is defined by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B614F0C-80FC-4A7E-6C02-9C14AD61F9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7801" b="-3014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55125BB-93B5-397F-1C53-C4B2C1ACB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Theory: Expectation and Variance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834D09-6C78-DF71-70DA-6B00712DED48}"/>
              </a:ext>
            </a:extLst>
          </p:cNvPr>
          <p:cNvCxnSpPr>
            <a:cxnSpLocks/>
          </p:cNvCxnSpPr>
          <p:nvPr/>
        </p:nvCxnSpPr>
        <p:spPr bwMode="gray">
          <a:xfrm>
            <a:off x="1907704" y="3363838"/>
            <a:ext cx="432048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BE76D6-AE6D-5F4F-79D1-7C368EC7DD6A}"/>
                  </a:ext>
                </a:extLst>
              </p:cNvPr>
              <p:cNvSpPr/>
              <p:nvPr/>
            </p:nvSpPr>
            <p:spPr bwMode="gray">
              <a:xfrm>
                <a:off x="2915816" y="2715766"/>
                <a:ext cx="216024" cy="6480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BE76D6-AE6D-5F4F-79D1-7C368EC7DD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15816" y="2715766"/>
                <a:ext cx="216024" cy="648072"/>
              </a:xfrm>
              <a:prstGeom prst="rect">
                <a:avLst/>
              </a:prstGeom>
              <a:blipFill>
                <a:blip r:embed="rId3"/>
                <a:stretch>
                  <a:fillRect l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250CEB0-A73F-B073-9212-716068046930}"/>
                  </a:ext>
                </a:extLst>
              </p:cNvPr>
              <p:cNvSpPr/>
              <p:nvPr/>
            </p:nvSpPr>
            <p:spPr bwMode="gray">
              <a:xfrm>
                <a:off x="3439716" y="2913675"/>
                <a:ext cx="216024" cy="4501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1100" b="1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250CEB0-A73F-B073-9212-7160680469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439716" y="2913675"/>
                <a:ext cx="216024" cy="450163"/>
              </a:xfrm>
              <a:prstGeom prst="rect">
                <a:avLst/>
              </a:prstGeom>
              <a:blipFill>
                <a:blip r:embed="rId4"/>
                <a:stretch>
                  <a:fillRect l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6B0498C-0198-7774-7936-C69EED2F1DD0}"/>
                  </a:ext>
                </a:extLst>
              </p:cNvPr>
              <p:cNvSpPr/>
              <p:nvPr/>
            </p:nvSpPr>
            <p:spPr bwMode="gray">
              <a:xfrm>
                <a:off x="5011415" y="2720137"/>
                <a:ext cx="216024" cy="6480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sz="1100" b="1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6B0498C-0198-7774-7936-C69EED2F1D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011415" y="2720137"/>
                <a:ext cx="216024" cy="648072"/>
              </a:xfrm>
              <a:prstGeom prst="rect">
                <a:avLst/>
              </a:prstGeom>
              <a:blipFill>
                <a:blip r:embed="rId5"/>
                <a:stretch>
                  <a:fillRect l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753756B-2E32-73B1-2D95-B8B6CED86CBC}"/>
                  </a:ext>
                </a:extLst>
              </p:cNvPr>
              <p:cNvSpPr/>
              <p:nvPr/>
            </p:nvSpPr>
            <p:spPr bwMode="gray">
              <a:xfrm>
                <a:off x="4487516" y="2918046"/>
                <a:ext cx="216024" cy="4501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sz="1100" b="1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753756B-2E32-73B1-2D95-B8B6CED86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487516" y="2918046"/>
                <a:ext cx="216024" cy="450163"/>
              </a:xfrm>
              <a:prstGeom prst="rect">
                <a:avLst/>
              </a:prstGeom>
              <a:blipFill>
                <a:blip r:embed="rId6"/>
                <a:stretch>
                  <a:fillRect l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riangle 12">
            <a:extLst>
              <a:ext uri="{FF2B5EF4-FFF2-40B4-BE49-F238E27FC236}">
                <a16:creationId xmlns:a16="http://schemas.microsoft.com/office/drawing/2014/main" id="{DE323250-F19C-0A1F-D5D7-AF8FE2282FBA}"/>
              </a:ext>
            </a:extLst>
          </p:cNvPr>
          <p:cNvSpPr/>
          <p:nvPr/>
        </p:nvSpPr>
        <p:spPr bwMode="gray">
          <a:xfrm>
            <a:off x="3963616" y="3359468"/>
            <a:ext cx="216024" cy="20424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81B7B4-ED13-51B0-6511-0E0B7CC71D24}"/>
                  </a:ext>
                </a:extLst>
              </p:cNvPr>
              <p:cNvSpPr txBox="1"/>
              <p:nvPr/>
            </p:nvSpPr>
            <p:spPr bwMode="gray">
              <a:xfrm>
                <a:off x="3797301" y="3563711"/>
                <a:ext cx="56838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81B7B4-ED13-51B0-6511-0E0B7CC71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797301" y="3563711"/>
                <a:ext cx="568387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393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3" grpId="0" animBg="1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History of Machine Learning</a:t>
            </a:r>
          </a:p>
          <a:p>
            <a:pPr marL="342900" indent="-342900"/>
            <a:r>
              <a:rPr lang="en-US" altLang="en-DE" dirty="0"/>
              <a:t>Probability in Machine Learning</a:t>
            </a:r>
          </a:p>
          <a:p>
            <a:pPr marL="342900" indent="-342900"/>
            <a:r>
              <a:rPr lang="en-US" altLang="en-DE" dirty="0"/>
              <a:t>Probability Theory</a:t>
            </a:r>
          </a:p>
          <a:p>
            <a:pPr marL="342900" indent="-342900"/>
            <a:r>
              <a:rPr lang="en-US" altLang="en-DE" b="1" dirty="0"/>
              <a:t>Probability Distributions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98036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989EE1-E27D-0FFD-03AD-143665A277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7165552" cy="3563938"/>
          </a:xfrm>
        </p:spPr>
        <p:txBody>
          <a:bodyPr/>
          <a:lstStyle/>
          <a:p>
            <a:r>
              <a:rPr lang="en-US" b="1" dirty="0"/>
              <a:t>Goal</a:t>
            </a:r>
            <a:r>
              <a:rPr lang="en-US" dirty="0"/>
              <a:t>: Stimulate interest in method development for machine learning algorithms</a:t>
            </a:r>
          </a:p>
          <a:p>
            <a:pPr lvl="1"/>
            <a:r>
              <a:rPr lang="en-US" sz="1200" dirty="0"/>
              <a:t>We will pick the pace that helps you to get excited; please interrupt and ask questions!</a:t>
            </a:r>
            <a:endParaRPr lang="en-US" sz="1200" b="1" dirty="0"/>
          </a:p>
          <a:p>
            <a:r>
              <a:rPr lang="en-US" b="1" dirty="0"/>
              <a:t>Format</a:t>
            </a:r>
            <a:r>
              <a:rPr lang="en-US" dirty="0"/>
              <a:t>: We have one topic per week with a lecture and tutorial</a:t>
            </a:r>
          </a:p>
          <a:p>
            <a:pPr lvl="1"/>
            <a:r>
              <a:rPr lang="en-US" sz="1200" b="1" dirty="0"/>
              <a:t>Lecture</a:t>
            </a:r>
            <a:r>
              <a:rPr lang="en-US" sz="1200" dirty="0"/>
              <a:t>: Monday, 11:00am – 12:30pm (L-E.03)</a:t>
            </a:r>
          </a:p>
          <a:p>
            <a:pPr lvl="1"/>
            <a:r>
              <a:rPr lang="en-US" sz="1200" b="1" dirty="0"/>
              <a:t>Tutorial</a:t>
            </a:r>
            <a:r>
              <a:rPr lang="en-US" sz="1200" dirty="0"/>
              <a:t>: Tuesday: 3:15pm – 4:45pm (HS2)</a:t>
            </a:r>
          </a:p>
          <a:p>
            <a:r>
              <a:rPr lang="en-US" b="1" dirty="0"/>
              <a:t>Assignment</a:t>
            </a:r>
            <a:r>
              <a:rPr lang="en-US" dirty="0"/>
              <a:t>: Five assignments to solve them (groups of two). They account for 40% of all points (8 points each)</a:t>
            </a:r>
          </a:p>
          <a:p>
            <a:pPr lvl="1"/>
            <a:r>
              <a:rPr lang="en-US" sz="1200" dirty="0"/>
              <a:t>Handed out every other week on Monday (starting 2</a:t>
            </a:r>
            <a:r>
              <a:rPr lang="en-US" sz="1200" baseline="30000" dirty="0"/>
              <a:t>nd</a:t>
            </a:r>
            <a:r>
              <a:rPr lang="en-US" sz="1200" dirty="0"/>
              <a:t> week, April 14)</a:t>
            </a:r>
          </a:p>
          <a:p>
            <a:pPr lvl="1"/>
            <a:r>
              <a:rPr lang="en-US" sz="1200" dirty="0"/>
              <a:t>Each assignment has a theory and a practice part</a:t>
            </a:r>
          </a:p>
          <a:p>
            <a:r>
              <a:rPr lang="en-US" b="1" dirty="0"/>
              <a:t>Tutorial</a:t>
            </a:r>
            <a:r>
              <a:rPr lang="en-US" dirty="0"/>
              <a:t>: Supporting the material of the lecture and the assignments</a:t>
            </a:r>
            <a:endParaRPr lang="en-US" sz="1200" dirty="0"/>
          </a:p>
          <a:p>
            <a:pPr lvl="1"/>
            <a:r>
              <a:rPr lang="en-US" sz="1200" dirty="0"/>
              <a:t>In the tutorial, Rainer and Alex will solve similar exercises to the assignments with you</a:t>
            </a:r>
          </a:p>
          <a:p>
            <a:pPr lvl="1"/>
            <a:r>
              <a:rPr lang="en-US" sz="1200" dirty="0"/>
              <a:t>They will answer questions you have with the actual assignments</a:t>
            </a:r>
          </a:p>
          <a:p>
            <a:r>
              <a:rPr lang="en-US" b="1" dirty="0"/>
              <a:t>Exam (70 points)</a:t>
            </a:r>
            <a:r>
              <a:rPr lang="en-US" dirty="0"/>
              <a:t>: Counts for 60% of all points; 90-120 minutes long (</a:t>
            </a:r>
            <a:r>
              <a:rPr lang="en-US" b="1" dirty="0"/>
              <a:t>July 28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4E0F96-D157-4A02-ED6E-7620ED14F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Setup</a:t>
            </a:r>
          </a:p>
        </p:txBody>
      </p:sp>
    </p:spTree>
    <p:extLst>
      <p:ext uri="{BB962C8B-B14F-4D97-AF65-F5344CB8AC3E}">
        <p14:creationId xmlns:p14="http://schemas.microsoft.com/office/powerpoint/2010/main" val="140360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805381EE-3CBF-2852-777C-3EC1684B63F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Only defined for </a:t>
                </a:r>
                <a:r>
                  <a:rPr lang="en-US" b="1" dirty="0"/>
                  <a:t>random variables</a:t>
                </a:r>
                <a:r>
                  <a:rPr lang="en-US" dirty="0"/>
                  <a:t>, </a:t>
                </a:r>
                <a:r>
                  <a:rPr lang="en-US" i="1" dirty="0"/>
                  <a:t>not</a:t>
                </a:r>
                <a:r>
                  <a:rPr lang="en-US" dirty="0"/>
                  <a:t> for events of logic statements!</a:t>
                </a:r>
              </a:p>
              <a:p>
                <a:pPr lvl="1"/>
                <a:r>
                  <a:rPr lang="en-US" b="1" dirty="0"/>
                  <a:t>Discrete random variables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↦[0,1]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b="1" dirty="0"/>
                  <a:t>Continuous random variables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∫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1" dirty="0"/>
              </a:p>
              <a:p>
                <a:pPr lvl="2"/>
                <a:r>
                  <a:rPr lang="en-US" dirty="0"/>
                  <a:t>Note that, by definition, they</a:t>
                </a:r>
                <a:r>
                  <a:rPr lang="en-US" b="1" dirty="0"/>
                  <a:t> </a:t>
                </a:r>
                <a:r>
                  <a:rPr lang="en-US" dirty="0"/>
                  <a:t>are only a </a:t>
                </a:r>
                <a:r>
                  <a:rPr lang="en-US" b="1" dirty="0"/>
                  <a:t>model</a:t>
                </a:r>
                <a:r>
                  <a:rPr lang="en-US" dirty="0"/>
                  <a:t> for real data!</a:t>
                </a:r>
                <a:endParaRPr lang="en-US" b="1" dirty="0"/>
              </a:p>
              <a:p>
                <a:r>
                  <a:rPr lang="en-US" dirty="0"/>
                  <a:t>In computational statistics some classes of probability distributions have emerged whose distributions can be fully described with a small number of parameters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Advantages</a:t>
                </a:r>
                <a:r>
                  <a:rPr lang="en-US" dirty="0"/>
                  <a:t>:</a:t>
                </a:r>
              </a:p>
              <a:p>
                <a:pPr marL="879475" lvl="2" indent="-342900">
                  <a:buFont typeface="+mj-lt"/>
                  <a:buAutoNum type="arabicPeriod"/>
                </a:pPr>
                <a:r>
                  <a:rPr lang="en-US" b="1" dirty="0"/>
                  <a:t>Storage Efficiency</a:t>
                </a:r>
                <a:r>
                  <a:rPr lang="en-US" dirty="0"/>
                  <a:t>: Only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real numbers for whole function!</a:t>
                </a:r>
              </a:p>
              <a:p>
                <a:pPr marL="879475" lvl="2" indent="-342900">
                  <a:buFont typeface="+mj-lt"/>
                  <a:buAutoNum type="arabicPeriod"/>
                </a:pPr>
                <a:r>
                  <a:rPr lang="en-US" b="1" dirty="0"/>
                  <a:t>Compute Efficiency</a:t>
                </a:r>
                <a:r>
                  <a:rPr lang="en-US" dirty="0"/>
                  <a:t>: Only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/>
                  <a:t> computation for rules of probability!</a:t>
                </a:r>
              </a:p>
              <a:p>
                <a:pPr lvl="1"/>
                <a:r>
                  <a:rPr lang="en-US" b="1" dirty="0"/>
                  <a:t>Disadvantages</a:t>
                </a:r>
                <a:r>
                  <a:rPr lang="en-US" dirty="0"/>
                  <a:t>:</a:t>
                </a:r>
              </a:p>
              <a:p>
                <a:pPr marL="879475" lvl="2" indent="-342900">
                  <a:buFont typeface="+mj-lt"/>
                  <a:buAutoNum type="arabicPeriod"/>
                </a:pPr>
                <a:r>
                  <a:rPr lang="en-US" dirty="0"/>
                  <a:t>Too restrictive to represent true phenomena in real data</a:t>
                </a:r>
              </a:p>
              <a:p>
                <a:pPr marL="879475" lvl="2" indent="-342900">
                  <a:buFont typeface="+mj-lt"/>
                  <a:buAutoNum type="arabicPeriod"/>
                </a:pPr>
                <a:r>
                  <a:rPr lang="en-US" dirty="0"/>
                  <a:t>Function classes often not closed under Bayes’ rule</a:t>
                </a: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805381EE-3CBF-2852-777C-3EC1684B63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1064" b="-390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E78D8634-DA49-FB53-E2B7-89DB5553F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Distributions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45D326-CD9B-17C2-01AA-8FE1052E3CE1}"/>
                  </a:ext>
                </a:extLst>
              </p:cNvPr>
              <p:cNvSpPr txBox="1"/>
              <p:nvPr/>
            </p:nvSpPr>
            <p:spPr bwMode="gray">
              <a:xfrm>
                <a:off x="7092280" y="1491630"/>
                <a:ext cx="1827820" cy="533054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45D326-CD9B-17C2-01AA-8FE1052E3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092280" y="1491630"/>
                <a:ext cx="1827820" cy="53305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5884BC1-2F5B-0754-D93B-EBCA0953C146}"/>
              </a:ext>
            </a:extLst>
          </p:cNvPr>
          <p:cNvSpPr txBox="1"/>
          <p:nvPr/>
        </p:nvSpPr>
        <p:spPr bwMode="gray">
          <a:xfrm>
            <a:off x="6867872" y="1156627"/>
            <a:ext cx="2052228" cy="28864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050" dirty="0">
                <a:solidFill>
                  <a:srgbClr val="B1063A"/>
                </a:solidFill>
              </a:rPr>
              <a:t>Bayes’ Rule for Random Variables</a:t>
            </a:r>
          </a:p>
        </p:txBody>
      </p:sp>
    </p:spTree>
    <p:extLst>
      <p:ext uri="{BB962C8B-B14F-4D97-AF65-F5344CB8AC3E}">
        <p14:creationId xmlns:p14="http://schemas.microsoft.com/office/powerpoint/2010/main" val="349638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61A8630-4C76-5558-FC85-54EDAA59A0F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Bernoulli Distribution</a:t>
                </a:r>
                <a:r>
                  <a:rPr lang="en-DE" dirty="0"/>
                  <a:t>. </a:t>
                </a:r>
                <a:r>
                  <a:rPr lang="en-DE" i="1" dirty="0"/>
                  <a:t>A random variable which only takes the values </a:t>
                </a:r>
                <a14:m>
                  <m:oMath xmlns:m="http://schemas.openxmlformats.org/officeDocument/2006/math">
                    <m:r>
                      <a:rPr lang="en-DE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DE" i="1" dirty="0"/>
                  <a:t> and </a:t>
                </a:r>
                <a14:m>
                  <m:oMath xmlns:m="http://schemas.openxmlformats.org/officeDocument/2006/math">
                    <m:r>
                      <a:rPr lang="en-DE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DE" i="1" dirty="0"/>
                  <a:t> is said to have a </a:t>
                </a:r>
                <a:r>
                  <a:rPr lang="en-DE" dirty="0"/>
                  <a:t>Bernoulli</a:t>
                </a:r>
                <a:r>
                  <a:rPr lang="en-DE" i="1" dirty="0"/>
                  <a:t> distribution parameterized by the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DE" i="1" dirty="0"/>
                  <a:t> of the outcome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DE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i="1" dirty="0"/>
              </a:p>
              <a:p>
                <a:r>
                  <a:rPr lang="en-DE" b="1" dirty="0"/>
                  <a:t>Machine Learning</a:t>
                </a:r>
                <a:r>
                  <a:rPr lang="en-DE" dirty="0"/>
                  <a:t>: Distribution that is used for modelling classes of objects</a:t>
                </a:r>
              </a:p>
              <a:p>
                <a:r>
                  <a:rPr lang="en-DE" b="1" dirty="0"/>
                  <a:t>Properties</a:t>
                </a:r>
                <a:r>
                  <a:rPr lang="en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dirty="0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DE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DE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In </a:t>
                </a:r>
                <a:r>
                  <a:rPr lang="en-US" b="1" dirty="0"/>
                  <a:t>machine learning</a:t>
                </a:r>
                <a:r>
                  <a:rPr lang="en-US" dirty="0"/>
                  <a:t>, the parameter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is often</a:t>
                </a:r>
                <a:br>
                  <a:rPr lang="en-US" dirty="0"/>
                </a:br>
                <a:r>
                  <a:rPr lang="en-US" b="1" dirty="0"/>
                  <a:t>parameterized</a:t>
                </a:r>
                <a:r>
                  <a:rPr lang="en-US" dirty="0"/>
                  <a:t> by a function of the inputs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61A8630-4C76-5558-FC85-54EDAA59A0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99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EB632CA-9A54-45FA-6692-A771502A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Probability Distributions: Bernoulli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840E52-F2E5-8152-6412-66B95E1DC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1239837"/>
            <a:ext cx="721711" cy="84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5268C3-2F30-41AD-04CF-18282D18BDF9}"/>
              </a:ext>
            </a:extLst>
          </p:cNvPr>
          <p:cNvSpPr txBox="1"/>
          <p:nvPr/>
        </p:nvSpPr>
        <p:spPr bwMode="gray">
          <a:xfrm>
            <a:off x="7492106" y="2089180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Jacob Bernoulli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(1655 – 1705)</a:t>
            </a:r>
          </a:p>
        </p:txBody>
      </p:sp>
      <p:grpSp>
        <p:nvGrpSpPr>
          <p:cNvPr id="1125" name="Group 1124">
            <a:extLst>
              <a:ext uri="{FF2B5EF4-FFF2-40B4-BE49-F238E27FC236}">
                <a16:creationId xmlns:a16="http://schemas.microsoft.com/office/drawing/2014/main" id="{83FF0822-F25A-62F6-E714-CC76492E5220}"/>
              </a:ext>
            </a:extLst>
          </p:cNvPr>
          <p:cNvGrpSpPr/>
          <p:nvPr/>
        </p:nvGrpSpPr>
        <p:grpSpPr>
          <a:xfrm>
            <a:off x="4727708" y="2986848"/>
            <a:ext cx="2774152" cy="1775831"/>
            <a:chOff x="4727708" y="2986848"/>
            <a:chExt cx="2774152" cy="1775831"/>
          </a:xfrm>
        </p:grpSpPr>
        <p:sp>
          <p:nvSpPr>
            <p:cNvPr id="1049" name="Freeform 1048">
              <a:extLst>
                <a:ext uri="{FF2B5EF4-FFF2-40B4-BE49-F238E27FC236}">
                  <a16:creationId xmlns:a16="http://schemas.microsoft.com/office/drawing/2014/main" id="{F0D4B1B5-37C5-DC08-6152-C8660E999F3A}"/>
                </a:ext>
              </a:extLst>
            </p:cNvPr>
            <p:cNvSpPr/>
            <p:nvPr/>
          </p:nvSpPr>
          <p:spPr>
            <a:xfrm>
              <a:off x="5186653" y="2986848"/>
              <a:ext cx="1170" cy="1554419"/>
            </a:xfrm>
            <a:custGeom>
              <a:avLst/>
              <a:gdLst>
                <a:gd name="connsiteX0" fmla="*/ 0 w 1170"/>
                <a:gd name="connsiteY0" fmla="*/ 1554419 h 1554419"/>
                <a:gd name="connsiteX1" fmla="*/ 0 w 1170"/>
                <a:gd name="connsiteY1" fmla="*/ 0 h 155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1554419">
                  <a:moveTo>
                    <a:pt x="0" y="1554419"/>
                  </a:moveTo>
                  <a:lnTo>
                    <a:pt x="0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0" name="Freeform 1049">
              <a:extLst>
                <a:ext uri="{FF2B5EF4-FFF2-40B4-BE49-F238E27FC236}">
                  <a16:creationId xmlns:a16="http://schemas.microsoft.com/office/drawing/2014/main" id="{84137059-BD3A-F370-D0C6-F16D7E839182}"/>
                </a:ext>
              </a:extLst>
            </p:cNvPr>
            <p:cNvSpPr/>
            <p:nvPr/>
          </p:nvSpPr>
          <p:spPr>
            <a:xfrm>
              <a:off x="5740575" y="2986848"/>
              <a:ext cx="1170" cy="1554419"/>
            </a:xfrm>
            <a:custGeom>
              <a:avLst/>
              <a:gdLst>
                <a:gd name="connsiteX0" fmla="*/ 0 w 1170"/>
                <a:gd name="connsiteY0" fmla="*/ 1554419 h 1554419"/>
                <a:gd name="connsiteX1" fmla="*/ 0 w 1170"/>
                <a:gd name="connsiteY1" fmla="*/ 0 h 155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1554419">
                  <a:moveTo>
                    <a:pt x="0" y="1554419"/>
                  </a:moveTo>
                  <a:lnTo>
                    <a:pt x="0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1" name="Freeform 1050">
              <a:extLst>
                <a:ext uri="{FF2B5EF4-FFF2-40B4-BE49-F238E27FC236}">
                  <a16:creationId xmlns:a16="http://schemas.microsoft.com/office/drawing/2014/main" id="{652FB705-29B3-CD88-0916-F221CFA4F8D3}"/>
                </a:ext>
              </a:extLst>
            </p:cNvPr>
            <p:cNvSpPr/>
            <p:nvPr/>
          </p:nvSpPr>
          <p:spPr>
            <a:xfrm>
              <a:off x="6294497" y="2986848"/>
              <a:ext cx="1170" cy="1554419"/>
            </a:xfrm>
            <a:custGeom>
              <a:avLst/>
              <a:gdLst>
                <a:gd name="connsiteX0" fmla="*/ 0 w 1170"/>
                <a:gd name="connsiteY0" fmla="*/ 1554419 h 1554419"/>
                <a:gd name="connsiteX1" fmla="*/ 0 w 1170"/>
                <a:gd name="connsiteY1" fmla="*/ 0 h 155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1554419">
                  <a:moveTo>
                    <a:pt x="0" y="1554419"/>
                  </a:moveTo>
                  <a:lnTo>
                    <a:pt x="0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2" name="Freeform 1051">
              <a:extLst>
                <a:ext uri="{FF2B5EF4-FFF2-40B4-BE49-F238E27FC236}">
                  <a16:creationId xmlns:a16="http://schemas.microsoft.com/office/drawing/2014/main" id="{8958B62B-AD16-CA11-6EEF-AD383A7EADA5}"/>
                </a:ext>
              </a:extLst>
            </p:cNvPr>
            <p:cNvSpPr/>
            <p:nvPr/>
          </p:nvSpPr>
          <p:spPr>
            <a:xfrm>
              <a:off x="6848413" y="2986848"/>
              <a:ext cx="1170" cy="1554419"/>
            </a:xfrm>
            <a:custGeom>
              <a:avLst/>
              <a:gdLst>
                <a:gd name="connsiteX0" fmla="*/ 0 w 1170"/>
                <a:gd name="connsiteY0" fmla="*/ 1554419 h 1554419"/>
                <a:gd name="connsiteX1" fmla="*/ 0 w 1170"/>
                <a:gd name="connsiteY1" fmla="*/ 0 h 155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1554419">
                  <a:moveTo>
                    <a:pt x="0" y="1554419"/>
                  </a:moveTo>
                  <a:lnTo>
                    <a:pt x="0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3" name="Freeform 1052">
              <a:extLst>
                <a:ext uri="{FF2B5EF4-FFF2-40B4-BE49-F238E27FC236}">
                  <a16:creationId xmlns:a16="http://schemas.microsoft.com/office/drawing/2014/main" id="{340AADBB-24F7-443F-D532-E4BB38375433}"/>
                </a:ext>
              </a:extLst>
            </p:cNvPr>
            <p:cNvSpPr/>
            <p:nvPr/>
          </p:nvSpPr>
          <p:spPr>
            <a:xfrm>
              <a:off x="7402340" y="2986848"/>
              <a:ext cx="1170" cy="1554419"/>
            </a:xfrm>
            <a:custGeom>
              <a:avLst/>
              <a:gdLst>
                <a:gd name="connsiteX0" fmla="*/ 0 w 1170"/>
                <a:gd name="connsiteY0" fmla="*/ 1554419 h 1554419"/>
                <a:gd name="connsiteX1" fmla="*/ 0 w 1170"/>
                <a:gd name="connsiteY1" fmla="*/ 0 h 155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1554419">
                  <a:moveTo>
                    <a:pt x="0" y="1554419"/>
                  </a:moveTo>
                  <a:lnTo>
                    <a:pt x="0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4" name="Freeform 1053">
              <a:extLst>
                <a:ext uri="{FF2B5EF4-FFF2-40B4-BE49-F238E27FC236}">
                  <a16:creationId xmlns:a16="http://schemas.microsoft.com/office/drawing/2014/main" id="{6D47EC63-7E91-280F-1C83-DE523AD84EA8}"/>
                </a:ext>
              </a:extLst>
            </p:cNvPr>
            <p:cNvSpPr/>
            <p:nvPr/>
          </p:nvSpPr>
          <p:spPr>
            <a:xfrm>
              <a:off x="5120182" y="4541268"/>
              <a:ext cx="2348633" cy="1170"/>
            </a:xfrm>
            <a:custGeom>
              <a:avLst/>
              <a:gdLst>
                <a:gd name="connsiteX0" fmla="*/ 0 w 2348633"/>
                <a:gd name="connsiteY0" fmla="*/ 0 h 1170"/>
                <a:gd name="connsiteX1" fmla="*/ 2348634 w 234863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8633" h="1170">
                  <a:moveTo>
                    <a:pt x="0" y="0"/>
                  </a:moveTo>
                  <a:lnTo>
                    <a:pt x="2348634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5" name="Freeform 1054">
              <a:extLst>
                <a:ext uri="{FF2B5EF4-FFF2-40B4-BE49-F238E27FC236}">
                  <a16:creationId xmlns:a16="http://schemas.microsoft.com/office/drawing/2014/main" id="{498FF374-5989-0F15-94D2-4BFA536C16C2}"/>
                </a:ext>
              </a:extLst>
            </p:cNvPr>
            <p:cNvSpPr/>
            <p:nvPr/>
          </p:nvSpPr>
          <p:spPr>
            <a:xfrm>
              <a:off x="5186653" y="4519152"/>
              <a:ext cx="1170" cy="22115"/>
            </a:xfrm>
            <a:custGeom>
              <a:avLst/>
              <a:gdLst>
                <a:gd name="connsiteX0" fmla="*/ 0 w 1170"/>
                <a:gd name="connsiteY0" fmla="*/ 22115 h 22115"/>
                <a:gd name="connsiteX1" fmla="*/ 0 w 1170"/>
                <a:gd name="connsiteY1" fmla="*/ 0 h 2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22115">
                  <a:moveTo>
                    <a:pt x="0" y="22115"/>
                  </a:moveTo>
                  <a:lnTo>
                    <a:pt x="0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6" name="Freeform 1055">
              <a:extLst>
                <a:ext uri="{FF2B5EF4-FFF2-40B4-BE49-F238E27FC236}">
                  <a16:creationId xmlns:a16="http://schemas.microsoft.com/office/drawing/2014/main" id="{4C11C726-A43B-49D1-FDB8-1F74D3A12104}"/>
                </a:ext>
              </a:extLst>
            </p:cNvPr>
            <p:cNvSpPr/>
            <p:nvPr/>
          </p:nvSpPr>
          <p:spPr>
            <a:xfrm>
              <a:off x="5740575" y="4519152"/>
              <a:ext cx="1170" cy="22115"/>
            </a:xfrm>
            <a:custGeom>
              <a:avLst/>
              <a:gdLst>
                <a:gd name="connsiteX0" fmla="*/ 0 w 1170"/>
                <a:gd name="connsiteY0" fmla="*/ 22115 h 22115"/>
                <a:gd name="connsiteX1" fmla="*/ 0 w 1170"/>
                <a:gd name="connsiteY1" fmla="*/ 0 h 2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22115">
                  <a:moveTo>
                    <a:pt x="0" y="22115"/>
                  </a:moveTo>
                  <a:lnTo>
                    <a:pt x="0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7" name="Freeform 1056">
              <a:extLst>
                <a:ext uri="{FF2B5EF4-FFF2-40B4-BE49-F238E27FC236}">
                  <a16:creationId xmlns:a16="http://schemas.microsoft.com/office/drawing/2014/main" id="{E027FFCA-4132-9C95-EAA8-7B5489819A56}"/>
                </a:ext>
              </a:extLst>
            </p:cNvPr>
            <p:cNvSpPr/>
            <p:nvPr/>
          </p:nvSpPr>
          <p:spPr>
            <a:xfrm>
              <a:off x="6294497" y="4519152"/>
              <a:ext cx="1170" cy="22115"/>
            </a:xfrm>
            <a:custGeom>
              <a:avLst/>
              <a:gdLst>
                <a:gd name="connsiteX0" fmla="*/ 0 w 1170"/>
                <a:gd name="connsiteY0" fmla="*/ 22115 h 22115"/>
                <a:gd name="connsiteX1" fmla="*/ 0 w 1170"/>
                <a:gd name="connsiteY1" fmla="*/ 0 h 2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22115">
                  <a:moveTo>
                    <a:pt x="0" y="22115"/>
                  </a:moveTo>
                  <a:lnTo>
                    <a:pt x="0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8" name="Freeform 1057">
              <a:extLst>
                <a:ext uri="{FF2B5EF4-FFF2-40B4-BE49-F238E27FC236}">
                  <a16:creationId xmlns:a16="http://schemas.microsoft.com/office/drawing/2014/main" id="{345974A9-0CA1-57E6-46E3-4CA5135EC0E1}"/>
                </a:ext>
              </a:extLst>
            </p:cNvPr>
            <p:cNvSpPr/>
            <p:nvPr/>
          </p:nvSpPr>
          <p:spPr>
            <a:xfrm>
              <a:off x="6848413" y="4519152"/>
              <a:ext cx="1170" cy="22115"/>
            </a:xfrm>
            <a:custGeom>
              <a:avLst/>
              <a:gdLst>
                <a:gd name="connsiteX0" fmla="*/ 0 w 1170"/>
                <a:gd name="connsiteY0" fmla="*/ 22115 h 22115"/>
                <a:gd name="connsiteX1" fmla="*/ 0 w 1170"/>
                <a:gd name="connsiteY1" fmla="*/ 0 h 2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22115">
                  <a:moveTo>
                    <a:pt x="0" y="22115"/>
                  </a:moveTo>
                  <a:lnTo>
                    <a:pt x="0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59" name="Freeform 1058">
              <a:extLst>
                <a:ext uri="{FF2B5EF4-FFF2-40B4-BE49-F238E27FC236}">
                  <a16:creationId xmlns:a16="http://schemas.microsoft.com/office/drawing/2014/main" id="{4A7D8BC4-5144-E7CC-4A84-0315013708DD}"/>
                </a:ext>
              </a:extLst>
            </p:cNvPr>
            <p:cNvSpPr/>
            <p:nvPr/>
          </p:nvSpPr>
          <p:spPr>
            <a:xfrm>
              <a:off x="7402340" y="4519152"/>
              <a:ext cx="1170" cy="22115"/>
            </a:xfrm>
            <a:custGeom>
              <a:avLst/>
              <a:gdLst>
                <a:gd name="connsiteX0" fmla="*/ 0 w 1170"/>
                <a:gd name="connsiteY0" fmla="*/ 22115 h 22115"/>
                <a:gd name="connsiteX1" fmla="*/ 0 w 1170"/>
                <a:gd name="connsiteY1" fmla="*/ 0 h 22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22115">
                  <a:moveTo>
                    <a:pt x="0" y="22115"/>
                  </a:moveTo>
                  <a:lnTo>
                    <a:pt x="0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0" name="Freeform 1059">
              <a:extLst>
                <a:ext uri="{FF2B5EF4-FFF2-40B4-BE49-F238E27FC236}">
                  <a16:creationId xmlns:a16="http://schemas.microsoft.com/office/drawing/2014/main" id="{3ED56153-3858-4E3E-7CE0-6A763C364DB4}"/>
                </a:ext>
              </a:extLst>
            </p:cNvPr>
            <p:cNvSpPr/>
            <p:nvPr/>
          </p:nvSpPr>
          <p:spPr>
            <a:xfrm>
              <a:off x="5085002" y="4580151"/>
              <a:ext cx="48917" cy="73413"/>
            </a:xfrm>
            <a:custGeom>
              <a:avLst/>
              <a:gdLst>
                <a:gd name="connsiteX0" fmla="*/ 24459 w 48917"/>
                <a:gd name="connsiteY0" fmla="*/ 7582 h 73413"/>
                <a:gd name="connsiteX1" fmla="*/ 13320 w 48917"/>
                <a:gd name="connsiteY1" fmla="*/ 14884 h 73413"/>
                <a:gd name="connsiteX2" fmla="*/ 9622 w 48917"/>
                <a:gd name="connsiteY2" fmla="*/ 36730 h 73413"/>
                <a:gd name="connsiteX3" fmla="*/ 13320 w 48917"/>
                <a:gd name="connsiteY3" fmla="*/ 58588 h 73413"/>
                <a:gd name="connsiteX4" fmla="*/ 24459 w 48917"/>
                <a:gd name="connsiteY4" fmla="*/ 65832 h 73413"/>
                <a:gd name="connsiteX5" fmla="*/ 35598 w 48917"/>
                <a:gd name="connsiteY5" fmla="*/ 58588 h 73413"/>
                <a:gd name="connsiteX6" fmla="*/ 39343 w 48917"/>
                <a:gd name="connsiteY6" fmla="*/ 36730 h 73413"/>
                <a:gd name="connsiteX7" fmla="*/ 35598 w 48917"/>
                <a:gd name="connsiteY7" fmla="*/ 14884 h 73413"/>
                <a:gd name="connsiteX8" fmla="*/ 24459 w 48917"/>
                <a:gd name="connsiteY8" fmla="*/ 7582 h 73413"/>
                <a:gd name="connsiteX9" fmla="*/ 24459 w 48917"/>
                <a:gd name="connsiteY9" fmla="*/ 0 h 73413"/>
                <a:gd name="connsiteX10" fmla="*/ 42614 w 48917"/>
                <a:gd name="connsiteY10" fmla="*/ 9431 h 73413"/>
                <a:gd name="connsiteX11" fmla="*/ 48917 w 48917"/>
                <a:gd name="connsiteY11" fmla="*/ 36730 h 73413"/>
                <a:gd name="connsiteX12" fmla="*/ 42614 w 48917"/>
                <a:gd name="connsiteY12" fmla="*/ 64029 h 73413"/>
                <a:gd name="connsiteX13" fmla="*/ 24459 w 48917"/>
                <a:gd name="connsiteY13" fmla="*/ 73414 h 73413"/>
                <a:gd name="connsiteX14" fmla="*/ 6257 w 48917"/>
                <a:gd name="connsiteY14" fmla="*/ 64029 h 73413"/>
                <a:gd name="connsiteX15" fmla="*/ 0 w 48917"/>
                <a:gd name="connsiteY15" fmla="*/ 36730 h 73413"/>
                <a:gd name="connsiteX16" fmla="*/ 6257 w 48917"/>
                <a:gd name="connsiteY16" fmla="*/ 9431 h 73413"/>
                <a:gd name="connsiteX17" fmla="*/ 24459 w 48917"/>
                <a:gd name="connsiteY17" fmla="*/ 0 h 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13">
                  <a:moveTo>
                    <a:pt x="24459" y="7582"/>
                  </a:moveTo>
                  <a:cubicBezTo>
                    <a:pt x="19529" y="7582"/>
                    <a:pt x="15815" y="10016"/>
                    <a:pt x="13320" y="14884"/>
                  </a:cubicBezTo>
                  <a:cubicBezTo>
                    <a:pt x="10854" y="19717"/>
                    <a:pt x="9622" y="26995"/>
                    <a:pt x="9622" y="36730"/>
                  </a:cubicBezTo>
                  <a:cubicBezTo>
                    <a:pt x="9622" y="46431"/>
                    <a:pt x="10854" y="53721"/>
                    <a:pt x="13320" y="58588"/>
                  </a:cubicBezTo>
                  <a:cubicBezTo>
                    <a:pt x="15815" y="63421"/>
                    <a:pt x="19529" y="65832"/>
                    <a:pt x="24459" y="65832"/>
                  </a:cubicBezTo>
                  <a:cubicBezTo>
                    <a:pt x="29421" y="65832"/>
                    <a:pt x="33133" y="63421"/>
                    <a:pt x="35598" y="58588"/>
                  </a:cubicBezTo>
                  <a:cubicBezTo>
                    <a:pt x="38095" y="53721"/>
                    <a:pt x="39343" y="46431"/>
                    <a:pt x="39343" y="36730"/>
                  </a:cubicBezTo>
                  <a:cubicBezTo>
                    <a:pt x="39343" y="26995"/>
                    <a:pt x="38095" y="19717"/>
                    <a:pt x="35598" y="14884"/>
                  </a:cubicBezTo>
                  <a:cubicBezTo>
                    <a:pt x="33133" y="10016"/>
                    <a:pt x="29421" y="7582"/>
                    <a:pt x="24459" y="7582"/>
                  </a:cubicBezTo>
                  <a:moveTo>
                    <a:pt x="24459" y="0"/>
                  </a:moveTo>
                  <a:cubicBezTo>
                    <a:pt x="32390" y="0"/>
                    <a:pt x="38442" y="3148"/>
                    <a:pt x="42614" y="9431"/>
                  </a:cubicBezTo>
                  <a:cubicBezTo>
                    <a:pt x="46816" y="15691"/>
                    <a:pt x="48917" y="24783"/>
                    <a:pt x="48917" y="36730"/>
                  </a:cubicBezTo>
                  <a:cubicBezTo>
                    <a:pt x="48917" y="48642"/>
                    <a:pt x="46816" y="57746"/>
                    <a:pt x="42614" y="64029"/>
                  </a:cubicBezTo>
                  <a:cubicBezTo>
                    <a:pt x="38442" y="70290"/>
                    <a:pt x="32390" y="73414"/>
                    <a:pt x="24459" y="73414"/>
                  </a:cubicBezTo>
                  <a:cubicBezTo>
                    <a:pt x="16527" y="73414"/>
                    <a:pt x="10460" y="70290"/>
                    <a:pt x="6257" y="64029"/>
                  </a:cubicBezTo>
                  <a:cubicBezTo>
                    <a:pt x="2085" y="57746"/>
                    <a:pt x="0" y="48642"/>
                    <a:pt x="0" y="36730"/>
                  </a:cubicBezTo>
                  <a:cubicBezTo>
                    <a:pt x="0" y="24783"/>
                    <a:pt x="2085" y="15691"/>
                    <a:pt x="6257" y="9431"/>
                  </a:cubicBezTo>
                  <a:cubicBezTo>
                    <a:pt x="10460" y="3148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1" name="Freeform 1060">
              <a:extLst>
                <a:ext uri="{FF2B5EF4-FFF2-40B4-BE49-F238E27FC236}">
                  <a16:creationId xmlns:a16="http://schemas.microsoft.com/office/drawing/2014/main" id="{98DA3B5C-333C-C6CA-A7EE-0AE50EF0FB68}"/>
                </a:ext>
              </a:extLst>
            </p:cNvPr>
            <p:cNvSpPr/>
            <p:nvPr/>
          </p:nvSpPr>
          <p:spPr>
            <a:xfrm>
              <a:off x="5150747" y="4640155"/>
              <a:ext cx="10001" cy="12040"/>
            </a:xfrm>
            <a:custGeom>
              <a:avLst/>
              <a:gdLst>
                <a:gd name="connsiteX0" fmla="*/ 0 w 10001"/>
                <a:gd name="connsiteY0" fmla="*/ 0 h 12040"/>
                <a:gd name="connsiteX1" fmla="*/ 10001 w 10001"/>
                <a:gd name="connsiteY1" fmla="*/ 0 h 12040"/>
                <a:gd name="connsiteX2" fmla="*/ 10001 w 10001"/>
                <a:gd name="connsiteY2" fmla="*/ 12041 h 12040"/>
                <a:gd name="connsiteX3" fmla="*/ 0 w 10001"/>
                <a:gd name="connsiteY3" fmla="*/ 12041 h 12040"/>
                <a:gd name="connsiteX4" fmla="*/ 0 w 10001"/>
                <a:gd name="connsiteY4" fmla="*/ 0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1" h="12040">
                  <a:moveTo>
                    <a:pt x="0" y="0"/>
                  </a:moveTo>
                  <a:lnTo>
                    <a:pt x="10001" y="0"/>
                  </a:lnTo>
                  <a:lnTo>
                    <a:pt x="10001" y="12041"/>
                  </a:lnTo>
                  <a:lnTo>
                    <a:pt x="0" y="12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2" name="Freeform 1061">
              <a:extLst>
                <a:ext uri="{FF2B5EF4-FFF2-40B4-BE49-F238E27FC236}">
                  <a16:creationId xmlns:a16="http://schemas.microsoft.com/office/drawing/2014/main" id="{40E82C0C-D2E9-5CEF-6825-A80ADA1D3230}"/>
                </a:ext>
              </a:extLst>
            </p:cNvPr>
            <p:cNvSpPr/>
            <p:nvPr/>
          </p:nvSpPr>
          <p:spPr>
            <a:xfrm>
              <a:off x="5177623" y="4580151"/>
              <a:ext cx="48917" cy="73413"/>
            </a:xfrm>
            <a:custGeom>
              <a:avLst/>
              <a:gdLst>
                <a:gd name="connsiteX0" fmla="*/ 24458 w 48917"/>
                <a:gd name="connsiteY0" fmla="*/ 7582 h 73413"/>
                <a:gd name="connsiteX1" fmla="*/ 13320 w 48917"/>
                <a:gd name="connsiteY1" fmla="*/ 14884 h 73413"/>
                <a:gd name="connsiteX2" fmla="*/ 9622 w 48917"/>
                <a:gd name="connsiteY2" fmla="*/ 36730 h 73413"/>
                <a:gd name="connsiteX3" fmla="*/ 13320 w 48917"/>
                <a:gd name="connsiteY3" fmla="*/ 58588 h 73413"/>
                <a:gd name="connsiteX4" fmla="*/ 24458 w 48917"/>
                <a:gd name="connsiteY4" fmla="*/ 65832 h 73413"/>
                <a:gd name="connsiteX5" fmla="*/ 35598 w 48917"/>
                <a:gd name="connsiteY5" fmla="*/ 58588 h 73413"/>
                <a:gd name="connsiteX6" fmla="*/ 39342 w 48917"/>
                <a:gd name="connsiteY6" fmla="*/ 36730 h 73413"/>
                <a:gd name="connsiteX7" fmla="*/ 35598 w 48917"/>
                <a:gd name="connsiteY7" fmla="*/ 14884 h 73413"/>
                <a:gd name="connsiteX8" fmla="*/ 24458 w 48917"/>
                <a:gd name="connsiteY8" fmla="*/ 7582 h 73413"/>
                <a:gd name="connsiteX9" fmla="*/ 24458 w 48917"/>
                <a:gd name="connsiteY9" fmla="*/ 0 h 73413"/>
                <a:gd name="connsiteX10" fmla="*/ 42613 w 48917"/>
                <a:gd name="connsiteY10" fmla="*/ 9431 h 73413"/>
                <a:gd name="connsiteX11" fmla="*/ 48917 w 48917"/>
                <a:gd name="connsiteY11" fmla="*/ 36730 h 73413"/>
                <a:gd name="connsiteX12" fmla="*/ 42613 w 48917"/>
                <a:gd name="connsiteY12" fmla="*/ 64029 h 73413"/>
                <a:gd name="connsiteX13" fmla="*/ 24458 w 48917"/>
                <a:gd name="connsiteY13" fmla="*/ 73414 h 73413"/>
                <a:gd name="connsiteX14" fmla="*/ 6257 w 48917"/>
                <a:gd name="connsiteY14" fmla="*/ 64029 h 73413"/>
                <a:gd name="connsiteX15" fmla="*/ 0 w 48917"/>
                <a:gd name="connsiteY15" fmla="*/ 36730 h 73413"/>
                <a:gd name="connsiteX16" fmla="*/ 6257 w 48917"/>
                <a:gd name="connsiteY16" fmla="*/ 9431 h 73413"/>
                <a:gd name="connsiteX17" fmla="*/ 24458 w 48917"/>
                <a:gd name="connsiteY17" fmla="*/ 0 h 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13">
                  <a:moveTo>
                    <a:pt x="24458" y="7582"/>
                  </a:moveTo>
                  <a:cubicBezTo>
                    <a:pt x="19528" y="7582"/>
                    <a:pt x="15815" y="10016"/>
                    <a:pt x="13320" y="14884"/>
                  </a:cubicBezTo>
                  <a:cubicBezTo>
                    <a:pt x="10854" y="19717"/>
                    <a:pt x="9622" y="26995"/>
                    <a:pt x="9622" y="36730"/>
                  </a:cubicBezTo>
                  <a:cubicBezTo>
                    <a:pt x="9622" y="46431"/>
                    <a:pt x="10854" y="53721"/>
                    <a:pt x="13320" y="58588"/>
                  </a:cubicBezTo>
                  <a:cubicBezTo>
                    <a:pt x="15815" y="63421"/>
                    <a:pt x="19528" y="65832"/>
                    <a:pt x="24458" y="65832"/>
                  </a:cubicBezTo>
                  <a:cubicBezTo>
                    <a:pt x="29419" y="65832"/>
                    <a:pt x="33132" y="63421"/>
                    <a:pt x="35598" y="58588"/>
                  </a:cubicBezTo>
                  <a:cubicBezTo>
                    <a:pt x="38094" y="53721"/>
                    <a:pt x="39342" y="46431"/>
                    <a:pt x="39342" y="36730"/>
                  </a:cubicBezTo>
                  <a:cubicBezTo>
                    <a:pt x="39342" y="26995"/>
                    <a:pt x="38094" y="19717"/>
                    <a:pt x="35598" y="14884"/>
                  </a:cubicBezTo>
                  <a:cubicBezTo>
                    <a:pt x="33132" y="10016"/>
                    <a:pt x="29419" y="7582"/>
                    <a:pt x="24458" y="7582"/>
                  </a:cubicBezTo>
                  <a:moveTo>
                    <a:pt x="24458" y="0"/>
                  </a:moveTo>
                  <a:cubicBezTo>
                    <a:pt x="32390" y="0"/>
                    <a:pt x="38441" y="3148"/>
                    <a:pt x="42613" y="9431"/>
                  </a:cubicBezTo>
                  <a:cubicBezTo>
                    <a:pt x="46816" y="15691"/>
                    <a:pt x="48917" y="24783"/>
                    <a:pt x="48917" y="36730"/>
                  </a:cubicBezTo>
                  <a:cubicBezTo>
                    <a:pt x="48917" y="48642"/>
                    <a:pt x="46816" y="57746"/>
                    <a:pt x="42613" y="64029"/>
                  </a:cubicBezTo>
                  <a:cubicBezTo>
                    <a:pt x="38441" y="70290"/>
                    <a:pt x="32390" y="73414"/>
                    <a:pt x="24458" y="73414"/>
                  </a:cubicBezTo>
                  <a:cubicBezTo>
                    <a:pt x="16527" y="73414"/>
                    <a:pt x="10460" y="70290"/>
                    <a:pt x="6257" y="64029"/>
                  </a:cubicBezTo>
                  <a:cubicBezTo>
                    <a:pt x="2085" y="57746"/>
                    <a:pt x="0" y="48642"/>
                    <a:pt x="0" y="36730"/>
                  </a:cubicBezTo>
                  <a:cubicBezTo>
                    <a:pt x="0" y="24783"/>
                    <a:pt x="2085" y="15691"/>
                    <a:pt x="6257" y="9431"/>
                  </a:cubicBezTo>
                  <a:cubicBezTo>
                    <a:pt x="10460" y="3148"/>
                    <a:pt x="16527" y="0"/>
                    <a:pt x="24458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3" name="Freeform 1062">
              <a:extLst>
                <a:ext uri="{FF2B5EF4-FFF2-40B4-BE49-F238E27FC236}">
                  <a16:creationId xmlns:a16="http://schemas.microsoft.com/office/drawing/2014/main" id="{16E50E23-BDD2-492A-A50A-93DF19ADA6DD}"/>
                </a:ext>
              </a:extLst>
            </p:cNvPr>
            <p:cNvSpPr/>
            <p:nvPr/>
          </p:nvSpPr>
          <p:spPr>
            <a:xfrm>
              <a:off x="5239386" y="4580151"/>
              <a:ext cx="48917" cy="73413"/>
            </a:xfrm>
            <a:custGeom>
              <a:avLst/>
              <a:gdLst>
                <a:gd name="connsiteX0" fmla="*/ 24459 w 48917"/>
                <a:gd name="connsiteY0" fmla="*/ 7582 h 73413"/>
                <a:gd name="connsiteX1" fmla="*/ 13320 w 48917"/>
                <a:gd name="connsiteY1" fmla="*/ 14884 h 73413"/>
                <a:gd name="connsiteX2" fmla="*/ 9622 w 48917"/>
                <a:gd name="connsiteY2" fmla="*/ 36730 h 73413"/>
                <a:gd name="connsiteX3" fmla="*/ 13320 w 48917"/>
                <a:gd name="connsiteY3" fmla="*/ 58588 h 73413"/>
                <a:gd name="connsiteX4" fmla="*/ 24459 w 48917"/>
                <a:gd name="connsiteY4" fmla="*/ 65832 h 73413"/>
                <a:gd name="connsiteX5" fmla="*/ 35598 w 48917"/>
                <a:gd name="connsiteY5" fmla="*/ 58588 h 73413"/>
                <a:gd name="connsiteX6" fmla="*/ 39342 w 48917"/>
                <a:gd name="connsiteY6" fmla="*/ 36730 h 73413"/>
                <a:gd name="connsiteX7" fmla="*/ 35598 w 48917"/>
                <a:gd name="connsiteY7" fmla="*/ 14884 h 73413"/>
                <a:gd name="connsiteX8" fmla="*/ 24459 w 48917"/>
                <a:gd name="connsiteY8" fmla="*/ 7582 h 73413"/>
                <a:gd name="connsiteX9" fmla="*/ 24459 w 48917"/>
                <a:gd name="connsiteY9" fmla="*/ 0 h 73413"/>
                <a:gd name="connsiteX10" fmla="*/ 42614 w 48917"/>
                <a:gd name="connsiteY10" fmla="*/ 9431 h 73413"/>
                <a:gd name="connsiteX11" fmla="*/ 48917 w 48917"/>
                <a:gd name="connsiteY11" fmla="*/ 36730 h 73413"/>
                <a:gd name="connsiteX12" fmla="*/ 42614 w 48917"/>
                <a:gd name="connsiteY12" fmla="*/ 64029 h 73413"/>
                <a:gd name="connsiteX13" fmla="*/ 24459 w 48917"/>
                <a:gd name="connsiteY13" fmla="*/ 73414 h 73413"/>
                <a:gd name="connsiteX14" fmla="*/ 6257 w 48917"/>
                <a:gd name="connsiteY14" fmla="*/ 64029 h 73413"/>
                <a:gd name="connsiteX15" fmla="*/ 0 w 48917"/>
                <a:gd name="connsiteY15" fmla="*/ 36730 h 73413"/>
                <a:gd name="connsiteX16" fmla="*/ 6257 w 48917"/>
                <a:gd name="connsiteY16" fmla="*/ 9431 h 73413"/>
                <a:gd name="connsiteX17" fmla="*/ 24459 w 48917"/>
                <a:gd name="connsiteY17" fmla="*/ 0 h 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13">
                  <a:moveTo>
                    <a:pt x="24459" y="7582"/>
                  </a:moveTo>
                  <a:cubicBezTo>
                    <a:pt x="19529" y="7582"/>
                    <a:pt x="15815" y="10016"/>
                    <a:pt x="13320" y="14884"/>
                  </a:cubicBezTo>
                  <a:cubicBezTo>
                    <a:pt x="10854" y="19717"/>
                    <a:pt x="9622" y="26995"/>
                    <a:pt x="9622" y="36730"/>
                  </a:cubicBezTo>
                  <a:cubicBezTo>
                    <a:pt x="9622" y="46431"/>
                    <a:pt x="10854" y="53721"/>
                    <a:pt x="13320" y="58588"/>
                  </a:cubicBezTo>
                  <a:cubicBezTo>
                    <a:pt x="15815" y="63421"/>
                    <a:pt x="19529" y="65832"/>
                    <a:pt x="24459" y="65832"/>
                  </a:cubicBezTo>
                  <a:cubicBezTo>
                    <a:pt x="29421" y="65832"/>
                    <a:pt x="33133" y="63421"/>
                    <a:pt x="35598" y="58588"/>
                  </a:cubicBezTo>
                  <a:cubicBezTo>
                    <a:pt x="38094" y="53721"/>
                    <a:pt x="39342" y="46431"/>
                    <a:pt x="39342" y="36730"/>
                  </a:cubicBezTo>
                  <a:cubicBezTo>
                    <a:pt x="39342" y="26995"/>
                    <a:pt x="38094" y="19717"/>
                    <a:pt x="35598" y="14884"/>
                  </a:cubicBezTo>
                  <a:cubicBezTo>
                    <a:pt x="33133" y="10016"/>
                    <a:pt x="29421" y="7582"/>
                    <a:pt x="24459" y="7582"/>
                  </a:cubicBezTo>
                  <a:moveTo>
                    <a:pt x="24459" y="0"/>
                  </a:moveTo>
                  <a:cubicBezTo>
                    <a:pt x="32390" y="0"/>
                    <a:pt x="38442" y="3148"/>
                    <a:pt x="42614" y="9431"/>
                  </a:cubicBezTo>
                  <a:cubicBezTo>
                    <a:pt x="46816" y="15691"/>
                    <a:pt x="48917" y="24783"/>
                    <a:pt x="48917" y="36730"/>
                  </a:cubicBezTo>
                  <a:cubicBezTo>
                    <a:pt x="48917" y="48642"/>
                    <a:pt x="46816" y="57746"/>
                    <a:pt x="42614" y="64029"/>
                  </a:cubicBezTo>
                  <a:cubicBezTo>
                    <a:pt x="38442" y="70290"/>
                    <a:pt x="32390" y="73414"/>
                    <a:pt x="24459" y="73414"/>
                  </a:cubicBezTo>
                  <a:cubicBezTo>
                    <a:pt x="16527" y="73414"/>
                    <a:pt x="10460" y="70290"/>
                    <a:pt x="6257" y="64029"/>
                  </a:cubicBezTo>
                  <a:cubicBezTo>
                    <a:pt x="2085" y="57746"/>
                    <a:pt x="0" y="48642"/>
                    <a:pt x="0" y="36730"/>
                  </a:cubicBezTo>
                  <a:cubicBezTo>
                    <a:pt x="0" y="24783"/>
                    <a:pt x="2085" y="15691"/>
                    <a:pt x="6257" y="9431"/>
                  </a:cubicBezTo>
                  <a:cubicBezTo>
                    <a:pt x="10460" y="3148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4" name="Freeform 1063">
              <a:extLst>
                <a:ext uri="{FF2B5EF4-FFF2-40B4-BE49-F238E27FC236}">
                  <a16:creationId xmlns:a16="http://schemas.microsoft.com/office/drawing/2014/main" id="{BDB47917-F01B-34F5-08FB-9EB7FD427556}"/>
                </a:ext>
              </a:extLst>
            </p:cNvPr>
            <p:cNvSpPr/>
            <p:nvPr/>
          </p:nvSpPr>
          <p:spPr>
            <a:xfrm>
              <a:off x="5639943" y="4580151"/>
              <a:ext cx="48917" cy="73413"/>
            </a:xfrm>
            <a:custGeom>
              <a:avLst/>
              <a:gdLst>
                <a:gd name="connsiteX0" fmla="*/ 24459 w 48917"/>
                <a:gd name="connsiteY0" fmla="*/ 7582 h 73413"/>
                <a:gd name="connsiteX1" fmla="*/ 13320 w 48917"/>
                <a:gd name="connsiteY1" fmla="*/ 14884 h 73413"/>
                <a:gd name="connsiteX2" fmla="*/ 9622 w 48917"/>
                <a:gd name="connsiteY2" fmla="*/ 36730 h 73413"/>
                <a:gd name="connsiteX3" fmla="*/ 13320 w 48917"/>
                <a:gd name="connsiteY3" fmla="*/ 58588 h 73413"/>
                <a:gd name="connsiteX4" fmla="*/ 24459 w 48917"/>
                <a:gd name="connsiteY4" fmla="*/ 65832 h 73413"/>
                <a:gd name="connsiteX5" fmla="*/ 35598 w 48917"/>
                <a:gd name="connsiteY5" fmla="*/ 58588 h 73413"/>
                <a:gd name="connsiteX6" fmla="*/ 39342 w 48917"/>
                <a:gd name="connsiteY6" fmla="*/ 36730 h 73413"/>
                <a:gd name="connsiteX7" fmla="*/ 35598 w 48917"/>
                <a:gd name="connsiteY7" fmla="*/ 14884 h 73413"/>
                <a:gd name="connsiteX8" fmla="*/ 24459 w 48917"/>
                <a:gd name="connsiteY8" fmla="*/ 7582 h 73413"/>
                <a:gd name="connsiteX9" fmla="*/ 24459 w 48917"/>
                <a:gd name="connsiteY9" fmla="*/ 0 h 73413"/>
                <a:gd name="connsiteX10" fmla="*/ 42614 w 48917"/>
                <a:gd name="connsiteY10" fmla="*/ 9431 h 73413"/>
                <a:gd name="connsiteX11" fmla="*/ 48917 w 48917"/>
                <a:gd name="connsiteY11" fmla="*/ 36730 h 73413"/>
                <a:gd name="connsiteX12" fmla="*/ 42614 w 48917"/>
                <a:gd name="connsiteY12" fmla="*/ 64029 h 73413"/>
                <a:gd name="connsiteX13" fmla="*/ 24459 w 48917"/>
                <a:gd name="connsiteY13" fmla="*/ 73414 h 73413"/>
                <a:gd name="connsiteX14" fmla="*/ 6257 w 48917"/>
                <a:gd name="connsiteY14" fmla="*/ 64029 h 73413"/>
                <a:gd name="connsiteX15" fmla="*/ 0 w 48917"/>
                <a:gd name="connsiteY15" fmla="*/ 36730 h 73413"/>
                <a:gd name="connsiteX16" fmla="*/ 6257 w 48917"/>
                <a:gd name="connsiteY16" fmla="*/ 9431 h 73413"/>
                <a:gd name="connsiteX17" fmla="*/ 24459 w 48917"/>
                <a:gd name="connsiteY17" fmla="*/ 0 h 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13">
                  <a:moveTo>
                    <a:pt x="24459" y="7582"/>
                  </a:moveTo>
                  <a:cubicBezTo>
                    <a:pt x="19529" y="7582"/>
                    <a:pt x="15815" y="10016"/>
                    <a:pt x="13320" y="14884"/>
                  </a:cubicBezTo>
                  <a:cubicBezTo>
                    <a:pt x="10854" y="19717"/>
                    <a:pt x="9622" y="26995"/>
                    <a:pt x="9622" y="36730"/>
                  </a:cubicBezTo>
                  <a:cubicBezTo>
                    <a:pt x="9622" y="46431"/>
                    <a:pt x="10854" y="53721"/>
                    <a:pt x="13320" y="58588"/>
                  </a:cubicBezTo>
                  <a:cubicBezTo>
                    <a:pt x="15815" y="63421"/>
                    <a:pt x="19529" y="65832"/>
                    <a:pt x="24459" y="65832"/>
                  </a:cubicBezTo>
                  <a:cubicBezTo>
                    <a:pt x="29421" y="65832"/>
                    <a:pt x="33133" y="63421"/>
                    <a:pt x="35598" y="58588"/>
                  </a:cubicBezTo>
                  <a:cubicBezTo>
                    <a:pt x="38094" y="53721"/>
                    <a:pt x="39342" y="46431"/>
                    <a:pt x="39342" y="36730"/>
                  </a:cubicBezTo>
                  <a:cubicBezTo>
                    <a:pt x="39342" y="26995"/>
                    <a:pt x="38094" y="19717"/>
                    <a:pt x="35598" y="14884"/>
                  </a:cubicBezTo>
                  <a:cubicBezTo>
                    <a:pt x="33133" y="10016"/>
                    <a:pt x="29421" y="7582"/>
                    <a:pt x="24459" y="7582"/>
                  </a:cubicBezTo>
                  <a:moveTo>
                    <a:pt x="24459" y="0"/>
                  </a:moveTo>
                  <a:cubicBezTo>
                    <a:pt x="32390" y="0"/>
                    <a:pt x="38442" y="3148"/>
                    <a:pt x="42614" y="9431"/>
                  </a:cubicBezTo>
                  <a:cubicBezTo>
                    <a:pt x="46816" y="15691"/>
                    <a:pt x="48917" y="24783"/>
                    <a:pt x="48917" y="36730"/>
                  </a:cubicBezTo>
                  <a:cubicBezTo>
                    <a:pt x="48917" y="48642"/>
                    <a:pt x="46816" y="57746"/>
                    <a:pt x="42614" y="64029"/>
                  </a:cubicBezTo>
                  <a:cubicBezTo>
                    <a:pt x="38442" y="70290"/>
                    <a:pt x="32390" y="73414"/>
                    <a:pt x="24459" y="73414"/>
                  </a:cubicBezTo>
                  <a:cubicBezTo>
                    <a:pt x="16527" y="73414"/>
                    <a:pt x="10460" y="70290"/>
                    <a:pt x="6257" y="64029"/>
                  </a:cubicBezTo>
                  <a:cubicBezTo>
                    <a:pt x="2085" y="57746"/>
                    <a:pt x="0" y="48642"/>
                    <a:pt x="0" y="36730"/>
                  </a:cubicBezTo>
                  <a:cubicBezTo>
                    <a:pt x="0" y="24783"/>
                    <a:pt x="2085" y="15691"/>
                    <a:pt x="6257" y="9431"/>
                  </a:cubicBezTo>
                  <a:cubicBezTo>
                    <a:pt x="10460" y="3148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5" name="Freeform 1064">
              <a:extLst>
                <a:ext uri="{FF2B5EF4-FFF2-40B4-BE49-F238E27FC236}">
                  <a16:creationId xmlns:a16="http://schemas.microsoft.com/office/drawing/2014/main" id="{F3B53357-33AD-F194-E5BB-531E15F8CA17}"/>
                </a:ext>
              </a:extLst>
            </p:cNvPr>
            <p:cNvSpPr/>
            <p:nvPr/>
          </p:nvSpPr>
          <p:spPr>
            <a:xfrm>
              <a:off x="5705688" y="4640155"/>
              <a:ext cx="10001" cy="12040"/>
            </a:xfrm>
            <a:custGeom>
              <a:avLst/>
              <a:gdLst>
                <a:gd name="connsiteX0" fmla="*/ 0 w 10001"/>
                <a:gd name="connsiteY0" fmla="*/ 0 h 12040"/>
                <a:gd name="connsiteX1" fmla="*/ 10001 w 10001"/>
                <a:gd name="connsiteY1" fmla="*/ 0 h 12040"/>
                <a:gd name="connsiteX2" fmla="*/ 10001 w 10001"/>
                <a:gd name="connsiteY2" fmla="*/ 12041 h 12040"/>
                <a:gd name="connsiteX3" fmla="*/ 0 w 10001"/>
                <a:gd name="connsiteY3" fmla="*/ 12041 h 12040"/>
                <a:gd name="connsiteX4" fmla="*/ 0 w 10001"/>
                <a:gd name="connsiteY4" fmla="*/ 0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1" h="12040">
                  <a:moveTo>
                    <a:pt x="0" y="0"/>
                  </a:moveTo>
                  <a:lnTo>
                    <a:pt x="10001" y="0"/>
                  </a:lnTo>
                  <a:lnTo>
                    <a:pt x="10001" y="12041"/>
                  </a:lnTo>
                  <a:lnTo>
                    <a:pt x="0" y="12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6" name="Freeform 1065">
              <a:extLst>
                <a:ext uri="{FF2B5EF4-FFF2-40B4-BE49-F238E27FC236}">
                  <a16:creationId xmlns:a16="http://schemas.microsoft.com/office/drawing/2014/main" id="{246A5EE4-F143-E0E7-77F3-EE3FAEF738BC}"/>
                </a:ext>
              </a:extLst>
            </p:cNvPr>
            <p:cNvSpPr/>
            <p:nvPr/>
          </p:nvSpPr>
          <p:spPr>
            <a:xfrm>
              <a:off x="5733275" y="4580151"/>
              <a:ext cx="44936" cy="72044"/>
            </a:xfrm>
            <a:custGeom>
              <a:avLst/>
              <a:gdLst>
                <a:gd name="connsiteX0" fmla="*/ 11519 w 44936"/>
                <a:gd name="connsiteY0" fmla="*/ 63983 h 72044"/>
                <a:gd name="connsiteX1" fmla="*/ 44936 w 44936"/>
                <a:gd name="connsiteY1" fmla="*/ 63983 h 72044"/>
                <a:gd name="connsiteX2" fmla="*/ 44936 w 44936"/>
                <a:gd name="connsiteY2" fmla="*/ 72045 h 72044"/>
                <a:gd name="connsiteX3" fmla="*/ 0 w 44936"/>
                <a:gd name="connsiteY3" fmla="*/ 72045 h 72044"/>
                <a:gd name="connsiteX4" fmla="*/ 0 w 44936"/>
                <a:gd name="connsiteY4" fmla="*/ 63983 h 72044"/>
                <a:gd name="connsiteX5" fmla="*/ 14837 w 44936"/>
                <a:gd name="connsiteY5" fmla="*/ 48865 h 72044"/>
                <a:gd name="connsiteX6" fmla="*/ 26687 w 44936"/>
                <a:gd name="connsiteY6" fmla="*/ 36590 h 72044"/>
                <a:gd name="connsiteX7" fmla="*/ 33087 w 44936"/>
                <a:gd name="connsiteY7" fmla="*/ 27872 h 72044"/>
                <a:gd name="connsiteX8" fmla="*/ 34934 w 44936"/>
                <a:gd name="connsiteY8" fmla="*/ 20805 h 72044"/>
                <a:gd name="connsiteX9" fmla="*/ 30953 w 44936"/>
                <a:gd name="connsiteY9" fmla="*/ 11608 h 72044"/>
                <a:gd name="connsiteX10" fmla="*/ 20667 w 44936"/>
                <a:gd name="connsiteY10" fmla="*/ 8051 h 72044"/>
                <a:gd name="connsiteX11" fmla="*/ 11140 w 44936"/>
                <a:gd name="connsiteY11" fmla="*/ 9618 h 72044"/>
                <a:gd name="connsiteX12" fmla="*/ 474 w 44936"/>
                <a:gd name="connsiteY12" fmla="*/ 14358 h 72044"/>
                <a:gd name="connsiteX13" fmla="*/ 474 w 44936"/>
                <a:gd name="connsiteY13" fmla="*/ 4692 h 72044"/>
                <a:gd name="connsiteX14" fmla="*/ 11281 w 44936"/>
                <a:gd name="connsiteY14" fmla="*/ 1182 h 72044"/>
                <a:gd name="connsiteX15" fmla="*/ 20477 w 44936"/>
                <a:gd name="connsiteY15" fmla="*/ 0 h 72044"/>
                <a:gd name="connsiteX16" fmla="*/ 38016 w 44936"/>
                <a:gd name="connsiteY16" fmla="*/ 5500 h 72044"/>
                <a:gd name="connsiteX17" fmla="*/ 44557 w 44936"/>
                <a:gd name="connsiteY17" fmla="*/ 20185 h 72044"/>
                <a:gd name="connsiteX18" fmla="*/ 42898 w 44936"/>
                <a:gd name="connsiteY18" fmla="*/ 28481 h 72044"/>
                <a:gd name="connsiteX19" fmla="*/ 36973 w 44936"/>
                <a:gd name="connsiteY19" fmla="*/ 37678 h 72044"/>
                <a:gd name="connsiteX20" fmla="*/ 29436 w 44936"/>
                <a:gd name="connsiteY20" fmla="*/ 45647 h 72044"/>
                <a:gd name="connsiteX21" fmla="*/ 11519 w 44936"/>
                <a:gd name="connsiteY21" fmla="*/ 63983 h 72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4936" h="72044">
                  <a:moveTo>
                    <a:pt x="11519" y="63983"/>
                  </a:moveTo>
                  <a:lnTo>
                    <a:pt x="44936" y="63983"/>
                  </a:lnTo>
                  <a:lnTo>
                    <a:pt x="44936" y="72045"/>
                  </a:lnTo>
                  <a:lnTo>
                    <a:pt x="0" y="72045"/>
                  </a:lnTo>
                  <a:lnTo>
                    <a:pt x="0" y="63983"/>
                  </a:lnTo>
                  <a:cubicBezTo>
                    <a:pt x="3634" y="60227"/>
                    <a:pt x="8580" y="55183"/>
                    <a:pt x="14837" y="48865"/>
                  </a:cubicBezTo>
                  <a:cubicBezTo>
                    <a:pt x="21125" y="42511"/>
                    <a:pt x="25076" y="38427"/>
                    <a:pt x="26687" y="36590"/>
                  </a:cubicBezTo>
                  <a:cubicBezTo>
                    <a:pt x="29752" y="33138"/>
                    <a:pt x="31885" y="30236"/>
                    <a:pt x="33087" y="27872"/>
                  </a:cubicBezTo>
                  <a:cubicBezTo>
                    <a:pt x="34319" y="25474"/>
                    <a:pt x="34934" y="23110"/>
                    <a:pt x="34934" y="20805"/>
                  </a:cubicBezTo>
                  <a:cubicBezTo>
                    <a:pt x="34934" y="17049"/>
                    <a:pt x="33607" y="13983"/>
                    <a:pt x="30953" y="11608"/>
                  </a:cubicBezTo>
                  <a:cubicBezTo>
                    <a:pt x="28330" y="9232"/>
                    <a:pt x="24901" y="8051"/>
                    <a:pt x="20667" y="8051"/>
                  </a:cubicBezTo>
                  <a:cubicBezTo>
                    <a:pt x="17665" y="8051"/>
                    <a:pt x="14490" y="8577"/>
                    <a:pt x="11140" y="9618"/>
                  </a:cubicBezTo>
                  <a:cubicBezTo>
                    <a:pt x="7821" y="10660"/>
                    <a:pt x="4266" y="12240"/>
                    <a:pt x="474" y="14358"/>
                  </a:cubicBezTo>
                  <a:lnTo>
                    <a:pt x="474" y="4692"/>
                  </a:lnTo>
                  <a:cubicBezTo>
                    <a:pt x="4329" y="3136"/>
                    <a:pt x="7931" y="1966"/>
                    <a:pt x="11281" y="1182"/>
                  </a:cubicBezTo>
                  <a:cubicBezTo>
                    <a:pt x="14631" y="398"/>
                    <a:pt x="17696" y="0"/>
                    <a:pt x="20477" y="0"/>
                  </a:cubicBezTo>
                  <a:cubicBezTo>
                    <a:pt x="27808" y="0"/>
                    <a:pt x="33655" y="1837"/>
                    <a:pt x="38016" y="5500"/>
                  </a:cubicBezTo>
                  <a:cubicBezTo>
                    <a:pt x="42377" y="9162"/>
                    <a:pt x="44557" y="14053"/>
                    <a:pt x="44557" y="20185"/>
                  </a:cubicBezTo>
                  <a:cubicBezTo>
                    <a:pt x="44557" y="23098"/>
                    <a:pt x="44004" y="25860"/>
                    <a:pt x="42898" y="28481"/>
                  </a:cubicBezTo>
                  <a:cubicBezTo>
                    <a:pt x="41824" y="31067"/>
                    <a:pt x="39849" y="34133"/>
                    <a:pt x="36973" y="37678"/>
                  </a:cubicBezTo>
                  <a:cubicBezTo>
                    <a:pt x="36183" y="38603"/>
                    <a:pt x="33670" y="41259"/>
                    <a:pt x="29436" y="45647"/>
                  </a:cubicBezTo>
                  <a:cubicBezTo>
                    <a:pt x="25201" y="50011"/>
                    <a:pt x="19229" y="56119"/>
                    <a:pt x="11519" y="63983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7" name="Freeform 1066">
              <a:extLst>
                <a:ext uri="{FF2B5EF4-FFF2-40B4-BE49-F238E27FC236}">
                  <a16:creationId xmlns:a16="http://schemas.microsoft.com/office/drawing/2014/main" id="{43504C53-0FAB-5F96-9642-A1CE3F9E9B84}"/>
                </a:ext>
              </a:extLst>
            </p:cNvPr>
            <p:cNvSpPr/>
            <p:nvPr/>
          </p:nvSpPr>
          <p:spPr>
            <a:xfrm>
              <a:off x="5795418" y="4581426"/>
              <a:ext cx="45788" cy="72138"/>
            </a:xfrm>
            <a:custGeom>
              <a:avLst/>
              <a:gdLst>
                <a:gd name="connsiteX0" fmla="*/ 2986 w 45788"/>
                <a:gd name="connsiteY0" fmla="*/ 0 h 72138"/>
                <a:gd name="connsiteX1" fmla="*/ 40574 w 45788"/>
                <a:gd name="connsiteY1" fmla="*/ 0 h 72138"/>
                <a:gd name="connsiteX2" fmla="*/ 40574 w 45788"/>
                <a:gd name="connsiteY2" fmla="*/ 8062 h 72138"/>
                <a:gd name="connsiteX3" fmla="*/ 11755 w 45788"/>
                <a:gd name="connsiteY3" fmla="*/ 8062 h 72138"/>
                <a:gd name="connsiteX4" fmla="*/ 11755 w 45788"/>
                <a:gd name="connsiteY4" fmla="*/ 25403 h 72138"/>
                <a:gd name="connsiteX5" fmla="*/ 15927 w 45788"/>
                <a:gd name="connsiteY5" fmla="*/ 24362 h 72138"/>
                <a:gd name="connsiteX6" fmla="*/ 20097 w 45788"/>
                <a:gd name="connsiteY6" fmla="*/ 23988 h 72138"/>
                <a:gd name="connsiteX7" fmla="*/ 38868 w 45788"/>
                <a:gd name="connsiteY7" fmla="*/ 30482 h 72138"/>
                <a:gd name="connsiteX8" fmla="*/ 45788 w 45788"/>
                <a:gd name="connsiteY8" fmla="*/ 48069 h 72138"/>
                <a:gd name="connsiteX9" fmla="*/ 38679 w 45788"/>
                <a:gd name="connsiteY9" fmla="*/ 65843 h 72138"/>
                <a:gd name="connsiteX10" fmla="*/ 18628 w 45788"/>
                <a:gd name="connsiteY10" fmla="*/ 72139 h 72138"/>
                <a:gd name="connsiteX11" fmla="*/ 9527 w 45788"/>
                <a:gd name="connsiteY11" fmla="*/ 71390 h 72138"/>
                <a:gd name="connsiteX12" fmla="*/ 0 w 45788"/>
                <a:gd name="connsiteY12" fmla="*/ 69108 h 72138"/>
                <a:gd name="connsiteX13" fmla="*/ 0 w 45788"/>
                <a:gd name="connsiteY13" fmla="*/ 59489 h 72138"/>
                <a:gd name="connsiteX14" fmla="*/ 8816 w 45788"/>
                <a:gd name="connsiteY14" fmla="*/ 62953 h 72138"/>
                <a:gd name="connsiteX15" fmla="*/ 18439 w 45788"/>
                <a:gd name="connsiteY15" fmla="*/ 64088 h 72138"/>
                <a:gd name="connsiteX16" fmla="*/ 31426 w 45788"/>
                <a:gd name="connsiteY16" fmla="*/ 59770 h 72138"/>
                <a:gd name="connsiteX17" fmla="*/ 36214 w 45788"/>
                <a:gd name="connsiteY17" fmla="*/ 48069 h 72138"/>
                <a:gd name="connsiteX18" fmla="*/ 31426 w 45788"/>
                <a:gd name="connsiteY18" fmla="*/ 36356 h 72138"/>
                <a:gd name="connsiteX19" fmla="*/ 18439 w 45788"/>
                <a:gd name="connsiteY19" fmla="*/ 32038 h 72138"/>
                <a:gd name="connsiteX20" fmla="*/ 10759 w 45788"/>
                <a:gd name="connsiteY20" fmla="*/ 32892 h 72138"/>
                <a:gd name="connsiteX21" fmla="*/ 2986 w 45788"/>
                <a:gd name="connsiteY21" fmla="*/ 35549 h 72138"/>
                <a:gd name="connsiteX22" fmla="*/ 2986 w 45788"/>
                <a:gd name="connsiteY22" fmla="*/ 0 h 7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788" h="72138">
                  <a:moveTo>
                    <a:pt x="2986" y="0"/>
                  </a:moveTo>
                  <a:lnTo>
                    <a:pt x="40574" y="0"/>
                  </a:lnTo>
                  <a:lnTo>
                    <a:pt x="40574" y="8062"/>
                  </a:lnTo>
                  <a:lnTo>
                    <a:pt x="11755" y="8062"/>
                  </a:lnTo>
                  <a:lnTo>
                    <a:pt x="11755" y="25403"/>
                  </a:lnTo>
                  <a:cubicBezTo>
                    <a:pt x="13145" y="24936"/>
                    <a:pt x="14535" y="24584"/>
                    <a:pt x="15927" y="24362"/>
                  </a:cubicBezTo>
                  <a:cubicBezTo>
                    <a:pt x="17317" y="24116"/>
                    <a:pt x="18707" y="23988"/>
                    <a:pt x="20097" y="23988"/>
                  </a:cubicBezTo>
                  <a:cubicBezTo>
                    <a:pt x="27998" y="23988"/>
                    <a:pt x="34254" y="26152"/>
                    <a:pt x="38868" y="30482"/>
                  </a:cubicBezTo>
                  <a:cubicBezTo>
                    <a:pt x="43482" y="34811"/>
                    <a:pt x="45788" y="40674"/>
                    <a:pt x="45788" y="48069"/>
                  </a:cubicBezTo>
                  <a:cubicBezTo>
                    <a:pt x="45788" y="55686"/>
                    <a:pt x="43419" y="61607"/>
                    <a:pt x="38679" y="65843"/>
                  </a:cubicBezTo>
                  <a:cubicBezTo>
                    <a:pt x="33938" y="70044"/>
                    <a:pt x="27256" y="72139"/>
                    <a:pt x="18628" y="72139"/>
                  </a:cubicBezTo>
                  <a:cubicBezTo>
                    <a:pt x="15657" y="72139"/>
                    <a:pt x="12625" y="71893"/>
                    <a:pt x="9527" y="71390"/>
                  </a:cubicBezTo>
                  <a:cubicBezTo>
                    <a:pt x="6463" y="70887"/>
                    <a:pt x="3287" y="70126"/>
                    <a:pt x="0" y="69108"/>
                  </a:cubicBezTo>
                  <a:lnTo>
                    <a:pt x="0" y="59489"/>
                  </a:lnTo>
                  <a:cubicBezTo>
                    <a:pt x="2843" y="61034"/>
                    <a:pt x="5782" y="62192"/>
                    <a:pt x="8816" y="62953"/>
                  </a:cubicBezTo>
                  <a:cubicBezTo>
                    <a:pt x="11850" y="63714"/>
                    <a:pt x="15057" y="64088"/>
                    <a:pt x="18439" y="64088"/>
                  </a:cubicBezTo>
                  <a:cubicBezTo>
                    <a:pt x="23906" y="64088"/>
                    <a:pt x="28235" y="62649"/>
                    <a:pt x="31426" y="59770"/>
                  </a:cubicBezTo>
                  <a:cubicBezTo>
                    <a:pt x="34618" y="56903"/>
                    <a:pt x="36214" y="52995"/>
                    <a:pt x="36214" y="48069"/>
                  </a:cubicBezTo>
                  <a:cubicBezTo>
                    <a:pt x="36214" y="43143"/>
                    <a:pt x="34618" y="39234"/>
                    <a:pt x="31426" y="36356"/>
                  </a:cubicBezTo>
                  <a:cubicBezTo>
                    <a:pt x="28235" y="33477"/>
                    <a:pt x="23906" y="32038"/>
                    <a:pt x="18439" y="32038"/>
                  </a:cubicBezTo>
                  <a:cubicBezTo>
                    <a:pt x="15879" y="32038"/>
                    <a:pt x="13318" y="32319"/>
                    <a:pt x="10759" y="32892"/>
                  </a:cubicBezTo>
                  <a:cubicBezTo>
                    <a:pt x="8231" y="33466"/>
                    <a:pt x="5640" y="34343"/>
                    <a:pt x="2986" y="35549"/>
                  </a:cubicBezTo>
                  <a:lnTo>
                    <a:pt x="2986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8" name="Freeform 1067">
              <a:extLst>
                <a:ext uri="{FF2B5EF4-FFF2-40B4-BE49-F238E27FC236}">
                  <a16:creationId xmlns:a16="http://schemas.microsoft.com/office/drawing/2014/main" id="{45CB994C-AFDA-311E-4C2B-D4FFD278B38C}"/>
                </a:ext>
              </a:extLst>
            </p:cNvPr>
            <p:cNvSpPr/>
            <p:nvPr/>
          </p:nvSpPr>
          <p:spPr>
            <a:xfrm>
              <a:off x="6192848" y="4580151"/>
              <a:ext cx="48911" cy="73413"/>
            </a:xfrm>
            <a:custGeom>
              <a:avLst/>
              <a:gdLst>
                <a:gd name="connsiteX0" fmla="*/ 24456 w 48911"/>
                <a:gd name="connsiteY0" fmla="*/ 7582 h 73413"/>
                <a:gd name="connsiteX1" fmla="*/ 13316 w 48911"/>
                <a:gd name="connsiteY1" fmla="*/ 14884 h 73413"/>
                <a:gd name="connsiteX2" fmla="*/ 9618 w 48911"/>
                <a:gd name="connsiteY2" fmla="*/ 36730 h 73413"/>
                <a:gd name="connsiteX3" fmla="*/ 13316 w 48911"/>
                <a:gd name="connsiteY3" fmla="*/ 58588 h 73413"/>
                <a:gd name="connsiteX4" fmla="*/ 24456 w 48911"/>
                <a:gd name="connsiteY4" fmla="*/ 65832 h 73413"/>
                <a:gd name="connsiteX5" fmla="*/ 35595 w 48911"/>
                <a:gd name="connsiteY5" fmla="*/ 58588 h 73413"/>
                <a:gd name="connsiteX6" fmla="*/ 39340 w 48911"/>
                <a:gd name="connsiteY6" fmla="*/ 36730 h 73413"/>
                <a:gd name="connsiteX7" fmla="*/ 35595 w 48911"/>
                <a:gd name="connsiteY7" fmla="*/ 14884 h 73413"/>
                <a:gd name="connsiteX8" fmla="*/ 24456 w 48911"/>
                <a:gd name="connsiteY8" fmla="*/ 7582 h 73413"/>
                <a:gd name="connsiteX9" fmla="*/ 24456 w 48911"/>
                <a:gd name="connsiteY9" fmla="*/ 0 h 73413"/>
                <a:gd name="connsiteX10" fmla="*/ 42616 w 48911"/>
                <a:gd name="connsiteY10" fmla="*/ 9431 h 73413"/>
                <a:gd name="connsiteX11" fmla="*/ 48911 w 48911"/>
                <a:gd name="connsiteY11" fmla="*/ 36730 h 73413"/>
                <a:gd name="connsiteX12" fmla="*/ 42616 w 48911"/>
                <a:gd name="connsiteY12" fmla="*/ 64029 h 73413"/>
                <a:gd name="connsiteX13" fmla="*/ 24456 w 48911"/>
                <a:gd name="connsiteY13" fmla="*/ 73414 h 73413"/>
                <a:gd name="connsiteX14" fmla="*/ 6260 w 48911"/>
                <a:gd name="connsiteY14" fmla="*/ 64029 h 73413"/>
                <a:gd name="connsiteX15" fmla="*/ 0 w 48911"/>
                <a:gd name="connsiteY15" fmla="*/ 36730 h 73413"/>
                <a:gd name="connsiteX16" fmla="*/ 6260 w 48911"/>
                <a:gd name="connsiteY16" fmla="*/ 9431 h 73413"/>
                <a:gd name="connsiteX17" fmla="*/ 24456 w 48911"/>
                <a:gd name="connsiteY17" fmla="*/ 0 h 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1" h="73413">
                  <a:moveTo>
                    <a:pt x="24456" y="7582"/>
                  </a:moveTo>
                  <a:cubicBezTo>
                    <a:pt x="19529" y="7582"/>
                    <a:pt x="15808" y="10016"/>
                    <a:pt x="13316" y="14884"/>
                  </a:cubicBezTo>
                  <a:cubicBezTo>
                    <a:pt x="10847" y="19717"/>
                    <a:pt x="9618" y="26995"/>
                    <a:pt x="9618" y="36730"/>
                  </a:cubicBezTo>
                  <a:cubicBezTo>
                    <a:pt x="9618" y="46431"/>
                    <a:pt x="10847" y="53721"/>
                    <a:pt x="13316" y="58588"/>
                  </a:cubicBezTo>
                  <a:cubicBezTo>
                    <a:pt x="15808" y="63421"/>
                    <a:pt x="19529" y="65832"/>
                    <a:pt x="24456" y="65832"/>
                  </a:cubicBezTo>
                  <a:cubicBezTo>
                    <a:pt x="29417" y="65832"/>
                    <a:pt x="33126" y="63421"/>
                    <a:pt x="35595" y="58588"/>
                  </a:cubicBezTo>
                  <a:cubicBezTo>
                    <a:pt x="38088" y="53721"/>
                    <a:pt x="39340" y="46431"/>
                    <a:pt x="39340" y="36730"/>
                  </a:cubicBezTo>
                  <a:cubicBezTo>
                    <a:pt x="39340" y="26995"/>
                    <a:pt x="38088" y="19717"/>
                    <a:pt x="35595" y="14884"/>
                  </a:cubicBezTo>
                  <a:cubicBezTo>
                    <a:pt x="33126" y="10016"/>
                    <a:pt x="29417" y="7582"/>
                    <a:pt x="24456" y="7582"/>
                  </a:cubicBezTo>
                  <a:moveTo>
                    <a:pt x="24456" y="0"/>
                  </a:moveTo>
                  <a:cubicBezTo>
                    <a:pt x="32389" y="0"/>
                    <a:pt x="38439" y="3148"/>
                    <a:pt x="42616" y="9431"/>
                  </a:cubicBezTo>
                  <a:cubicBezTo>
                    <a:pt x="46817" y="15691"/>
                    <a:pt x="48911" y="24783"/>
                    <a:pt x="48911" y="36730"/>
                  </a:cubicBezTo>
                  <a:cubicBezTo>
                    <a:pt x="48911" y="48642"/>
                    <a:pt x="46817" y="57746"/>
                    <a:pt x="42616" y="64029"/>
                  </a:cubicBezTo>
                  <a:cubicBezTo>
                    <a:pt x="38439" y="70290"/>
                    <a:pt x="32389" y="73414"/>
                    <a:pt x="24456" y="73414"/>
                  </a:cubicBezTo>
                  <a:cubicBezTo>
                    <a:pt x="16522" y="73414"/>
                    <a:pt x="10461" y="70290"/>
                    <a:pt x="6260" y="64029"/>
                  </a:cubicBezTo>
                  <a:cubicBezTo>
                    <a:pt x="2083" y="57746"/>
                    <a:pt x="0" y="48642"/>
                    <a:pt x="0" y="36730"/>
                  </a:cubicBezTo>
                  <a:cubicBezTo>
                    <a:pt x="0" y="24783"/>
                    <a:pt x="2083" y="15691"/>
                    <a:pt x="6260" y="9431"/>
                  </a:cubicBezTo>
                  <a:cubicBezTo>
                    <a:pt x="10461" y="3148"/>
                    <a:pt x="16522" y="0"/>
                    <a:pt x="24456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69" name="Freeform 1068">
              <a:extLst>
                <a:ext uri="{FF2B5EF4-FFF2-40B4-BE49-F238E27FC236}">
                  <a16:creationId xmlns:a16="http://schemas.microsoft.com/office/drawing/2014/main" id="{566C1931-90B8-F203-5B8F-AA05175D5BEF}"/>
                </a:ext>
              </a:extLst>
            </p:cNvPr>
            <p:cNvSpPr/>
            <p:nvPr/>
          </p:nvSpPr>
          <p:spPr>
            <a:xfrm>
              <a:off x="6258586" y="4640155"/>
              <a:ext cx="10004" cy="12040"/>
            </a:xfrm>
            <a:custGeom>
              <a:avLst/>
              <a:gdLst>
                <a:gd name="connsiteX0" fmla="*/ 0 w 10004"/>
                <a:gd name="connsiteY0" fmla="*/ 0 h 12040"/>
                <a:gd name="connsiteX1" fmla="*/ 10005 w 10004"/>
                <a:gd name="connsiteY1" fmla="*/ 0 h 12040"/>
                <a:gd name="connsiteX2" fmla="*/ 10005 w 10004"/>
                <a:gd name="connsiteY2" fmla="*/ 12041 h 12040"/>
                <a:gd name="connsiteX3" fmla="*/ 0 w 10004"/>
                <a:gd name="connsiteY3" fmla="*/ 12041 h 12040"/>
                <a:gd name="connsiteX4" fmla="*/ 0 w 10004"/>
                <a:gd name="connsiteY4" fmla="*/ 0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4" h="12040">
                  <a:moveTo>
                    <a:pt x="0" y="0"/>
                  </a:moveTo>
                  <a:lnTo>
                    <a:pt x="10005" y="0"/>
                  </a:lnTo>
                  <a:lnTo>
                    <a:pt x="10005" y="12041"/>
                  </a:lnTo>
                  <a:lnTo>
                    <a:pt x="0" y="12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0" name="Freeform 1069">
              <a:extLst>
                <a:ext uri="{FF2B5EF4-FFF2-40B4-BE49-F238E27FC236}">
                  <a16:creationId xmlns:a16="http://schemas.microsoft.com/office/drawing/2014/main" id="{CD5FA04F-993A-C60C-D9FF-48E72CF96BD7}"/>
                </a:ext>
              </a:extLst>
            </p:cNvPr>
            <p:cNvSpPr/>
            <p:nvPr/>
          </p:nvSpPr>
          <p:spPr>
            <a:xfrm>
              <a:off x="6286552" y="4581426"/>
              <a:ext cx="45798" cy="72138"/>
            </a:xfrm>
            <a:custGeom>
              <a:avLst/>
              <a:gdLst>
                <a:gd name="connsiteX0" fmla="*/ 2995 w 45798"/>
                <a:gd name="connsiteY0" fmla="*/ 0 h 72138"/>
                <a:gd name="connsiteX1" fmla="*/ 40580 w 45798"/>
                <a:gd name="connsiteY1" fmla="*/ 0 h 72138"/>
                <a:gd name="connsiteX2" fmla="*/ 40580 w 45798"/>
                <a:gd name="connsiteY2" fmla="*/ 8062 h 72138"/>
                <a:gd name="connsiteX3" fmla="*/ 11760 w 45798"/>
                <a:gd name="connsiteY3" fmla="*/ 8062 h 72138"/>
                <a:gd name="connsiteX4" fmla="*/ 11760 w 45798"/>
                <a:gd name="connsiteY4" fmla="*/ 25403 h 72138"/>
                <a:gd name="connsiteX5" fmla="*/ 15937 w 45798"/>
                <a:gd name="connsiteY5" fmla="*/ 24362 h 72138"/>
                <a:gd name="connsiteX6" fmla="*/ 20103 w 45798"/>
                <a:gd name="connsiteY6" fmla="*/ 23988 h 72138"/>
                <a:gd name="connsiteX7" fmla="*/ 38872 w 45798"/>
                <a:gd name="connsiteY7" fmla="*/ 30482 h 72138"/>
                <a:gd name="connsiteX8" fmla="*/ 45799 w 45798"/>
                <a:gd name="connsiteY8" fmla="*/ 48069 h 72138"/>
                <a:gd name="connsiteX9" fmla="*/ 38684 w 45798"/>
                <a:gd name="connsiteY9" fmla="*/ 65843 h 72138"/>
                <a:gd name="connsiteX10" fmla="*/ 18629 w 45798"/>
                <a:gd name="connsiteY10" fmla="*/ 72139 h 72138"/>
                <a:gd name="connsiteX11" fmla="*/ 9537 w 45798"/>
                <a:gd name="connsiteY11" fmla="*/ 71390 h 72138"/>
                <a:gd name="connsiteX12" fmla="*/ 0 w 45798"/>
                <a:gd name="connsiteY12" fmla="*/ 69108 h 72138"/>
                <a:gd name="connsiteX13" fmla="*/ 0 w 45798"/>
                <a:gd name="connsiteY13" fmla="*/ 59489 h 72138"/>
                <a:gd name="connsiteX14" fmla="*/ 8823 w 45798"/>
                <a:gd name="connsiteY14" fmla="*/ 62953 h 72138"/>
                <a:gd name="connsiteX15" fmla="*/ 18441 w 45798"/>
                <a:gd name="connsiteY15" fmla="*/ 64088 h 72138"/>
                <a:gd name="connsiteX16" fmla="*/ 31430 w 45798"/>
                <a:gd name="connsiteY16" fmla="*/ 59770 h 72138"/>
                <a:gd name="connsiteX17" fmla="*/ 36215 w 45798"/>
                <a:gd name="connsiteY17" fmla="*/ 48069 h 72138"/>
                <a:gd name="connsiteX18" fmla="*/ 31430 w 45798"/>
                <a:gd name="connsiteY18" fmla="*/ 36356 h 72138"/>
                <a:gd name="connsiteX19" fmla="*/ 18441 w 45798"/>
                <a:gd name="connsiteY19" fmla="*/ 32038 h 72138"/>
                <a:gd name="connsiteX20" fmla="*/ 10765 w 45798"/>
                <a:gd name="connsiteY20" fmla="*/ 32892 h 72138"/>
                <a:gd name="connsiteX21" fmla="*/ 2995 w 45798"/>
                <a:gd name="connsiteY21" fmla="*/ 35549 h 72138"/>
                <a:gd name="connsiteX22" fmla="*/ 2995 w 45798"/>
                <a:gd name="connsiteY22" fmla="*/ 0 h 7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798" h="72138">
                  <a:moveTo>
                    <a:pt x="2995" y="0"/>
                  </a:moveTo>
                  <a:lnTo>
                    <a:pt x="40580" y="0"/>
                  </a:lnTo>
                  <a:lnTo>
                    <a:pt x="40580" y="8062"/>
                  </a:lnTo>
                  <a:lnTo>
                    <a:pt x="11760" y="8062"/>
                  </a:lnTo>
                  <a:lnTo>
                    <a:pt x="11760" y="25403"/>
                  </a:lnTo>
                  <a:cubicBezTo>
                    <a:pt x="13152" y="24936"/>
                    <a:pt x="14545" y="24584"/>
                    <a:pt x="15937" y="24362"/>
                  </a:cubicBezTo>
                  <a:cubicBezTo>
                    <a:pt x="17330" y="24116"/>
                    <a:pt x="18710" y="23988"/>
                    <a:pt x="20103" y="23988"/>
                  </a:cubicBezTo>
                  <a:cubicBezTo>
                    <a:pt x="28001" y="23988"/>
                    <a:pt x="34261" y="26152"/>
                    <a:pt x="38872" y="30482"/>
                  </a:cubicBezTo>
                  <a:cubicBezTo>
                    <a:pt x="43494" y="34811"/>
                    <a:pt x="45799" y="40674"/>
                    <a:pt x="45799" y="48069"/>
                  </a:cubicBezTo>
                  <a:cubicBezTo>
                    <a:pt x="45799" y="55686"/>
                    <a:pt x="43423" y="61607"/>
                    <a:pt x="38684" y="65843"/>
                  </a:cubicBezTo>
                  <a:cubicBezTo>
                    <a:pt x="33945" y="70044"/>
                    <a:pt x="27252" y="72139"/>
                    <a:pt x="18629" y="72139"/>
                  </a:cubicBezTo>
                  <a:cubicBezTo>
                    <a:pt x="15668" y="72139"/>
                    <a:pt x="12637" y="71893"/>
                    <a:pt x="9537" y="71390"/>
                  </a:cubicBezTo>
                  <a:cubicBezTo>
                    <a:pt x="6471" y="70887"/>
                    <a:pt x="3288" y="70126"/>
                    <a:pt x="0" y="69108"/>
                  </a:cubicBezTo>
                  <a:lnTo>
                    <a:pt x="0" y="59489"/>
                  </a:lnTo>
                  <a:cubicBezTo>
                    <a:pt x="2843" y="61034"/>
                    <a:pt x="5792" y="62192"/>
                    <a:pt x="8823" y="62953"/>
                  </a:cubicBezTo>
                  <a:cubicBezTo>
                    <a:pt x="11853" y="63714"/>
                    <a:pt x="15060" y="64088"/>
                    <a:pt x="18441" y="64088"/>
                  </a:cubicBezTo>
                  <a:cubicBezTo>
                    <a:pt x="23906" y="64088"/>
                    <a:pt x="28235" y="62649"/>
                    <a:pt x="31430" y="59770"/>
                  </a:cubicBezTo>
                  <a:cubicBezTo>
                    <a:pt x="34624" y="56903"/>
                    <a:pt x="36215" y="52995"/>
                    <a:pt x="36215" y="48069"/>
                  </a:cubicBezTo>
                  <a:cubicBezTo>
                    <a:pt x="36215" y="43143"/>
                    <a:pt x="34624" y="39234"/>
                    <a:pt x="31430" y="36356"/>
                  </a:cubicBezTo>
                  <a:cubicBezTo>
                    <a:pt x="28235" y="33477"/>
                    <a:pt x="23906" y="32038"/>
                    <a:pt x="18441" y="32038"/>
                  </a:cubicBezTo>
                  <a:cubicBezTo>
                    <a:pt x="15879" y="32038"/>
                    <a:pt x="13328" y="32319"/>
                    <a:pt x="10765" y="32892"/>
                  </a:cubicBezTo>
                  <a:cubicBezTo>
                    <a:pt x="8238" y="33466"/>
                    <a:pt x="5652" y="34343"/>
                    <a:pt x="2995" y="35549"/>
                  </a:cubicBezTo>
                  <a:lnTo>
                    <a:pt x="2995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1" name="Freeform 1070">
              <a:extLst>
                <a:ext uri="{FF2B5EF4-FFF2-40B4-BE49-F238E27FC236}">
                  <a16:creationId xmlns:a16="http://schemas.microsoft.com/office/drawing/2014/main" id="{E5959B08-7DFE-34BE-75FC-84B9364B3A0C}"/>
                </a:ext>
              </a:extLst>
            </p:cNvPr>
            <p:cNvSpPr/>
            <p:nvPr/>
          </p:nvSpPr>
          <p:spPr>
            <a:xfrm>
              <a:off x="6347235" y="4580151"/>
              <a:ext cx="48911" cy="73413"/>
            </a:xfrm>
            <a:custGeom>
              <a:avLst/>
              <a:gdLst>
                <a:gd name="connsiteX0" fmla="*/ 24456 w 48911"/>
                <a:gd name="connsiteY0" fmla="*/ 7582 h 73413"/>
                <a:gd name="connsiteX1" fmla="*/ 13316 w 48911"/>
                <a:gd name="connsiteY1" fmla="*/ 14884 h 73413"/>
                <a:gd name="connsiteX2" fmla="*/ 9618 w 48911"/>
                <a:gd name="connsiteY2" fmla="*/ 36730 h 73413"/>
                <a:gd name="connsiteX3" fmla="*/ 13316 w 48911"/>
                <a:gd name="connsiteY3" fmla="*/ 58588 h 73413"/>
                <a:gd name="connsiteX4" fmla="*/ 24456 w 48911"/>
                <a:gd name="connsiteY4" fmla="*/ 65832 h 73413"/>
                <a:gd name="connsiteX5" fmla="*/ 35595 w 48911"/>
                <a:gd name="connsiteY5" fmla="*/ 58588 h 73413"/>
                <a:gd name="connsiteX6" fmla="*/ 39340 w 48911"/>
                <a:gd name="connsiteY6" fmla="*/ 36730 h 73413"/>
                <a:gd name="connsiteX7" fmla="*/ 35595 w 48911"/>
                <a:gd name="connsiteY7" fmla="*/ 14884 h 73413"/>
                <a:gd name="connsiteX8" fmla="*/ 24456 w 48911"/>
                <a:gd name="connsiteY8" fmla="*/ 7582 h 73413"/>
                <a:gd name="connsiteX9" fmla="*/ 24456 w 48911"/>
                <a:gd name="connsiteY9" fmla="*/ 0 h 73413"/>
                <a:gd name="connsiteX10" fmla="*/ 42604 w 48911"/>
                <a:gd name="connsiteY10" fmla="*/ 9431 h 73413"/>
                <a:gd name="connsiteX11" fmla="*/ 48911 w 48911"/>
                <a:gd name="connsiteY11" fmla="*/ 36730 h 73413"/>
                <a:gd name="connsiteX12" fmla="*/ 42604 w 48911"/>
                <a:gd name="connsiteY12" fmla="*/ 64029 h 73413"/>
                <a:gd name="connsiteX13" fmla="*/ 24456 w 48911"/>
                <a:gd name="connsiteY13" fmla="*/ 73414 h 73413"/>
                <a:gd name="connsiteX14" fmla="*/ 6248 w 48911"/>
                <a:gd name="connsiteY14" fmla="*/ 64029 h 73413"/>
                <a:gd name="connsiteX15" fmla="*/ 0 w 48911"/>
                <a:gd name="connsiteY15" fmla="*/ 36730 h 73413"/>
                <a:gd name="connsiteX16" fmla="*/ 6248 w 48911"/>
                <a:gd name="connsiteY16" fmla="*/ 9431 h 73413"/>
                <a:gd name="connsiteX17" fmla="*/ 24456 w 48911"/>
                <a:gd name="connsiteY17" fmla="*/ 0 h 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1" h="73413">
                  <a:moveTo>
                    <a:pt x="24456" y="7582"/>
                  </a:moveTo>
                  <a:cubicBezTo>
                    <a:pt x="19529" y="7582"/>
                    <a:pt x="15808" y="10016"/>
                    <a:pt x="13316" y="14884"/>
                  </a:cubicBezTo>
                  <a:cubicBezTo>
                    <a:pt x="10847" y="19717"/>
                    <a:pt x="9618" y="26995"/>
                    <a:pt x="9618" y="36730"/>
                  </a:cubicBezTo>
                  <a:cubicBezTo>
                    <a:pt x="9618" y="46431"/>
                    <a:pt x="10847" y="53721"/>
                    <a:pt x="13316" y="58588"/>
                  </a:cubicBezTo>
                  <a:cubicBezTo>
                    <a:pt x="15808" y="63421"/>
                    <a:pt x="19529" y="65832"/>
                    <a:pt x="24456" y="65832"/>
                  </a:cubicBezTo>
                  <a:cubicBezTo>
                    <a:pt x="29417" y="65832"/>
                    <a:pt x="33126" y="63421"/>
                    <a:pt x="35595" y="58588"/>
                  </a:cubicBezTo>
                  <a:cubicBezTo>
                    <a:pt x="38088" y="53721"/>
                    <a:pt x="39340" y="46431"/>
                    <a:pt x="39340" y="36730"/>
                  </a:cubicBezTo>
                  <a:cubicBezTo>
                    <a:pt x="39340" y="26995"/>
                    <a:pt x="38088" y="19717"/>
                    <a:pt x="35595" y="14884"/>
                  </a:cubicBezTo>
                  <a:cubicBezTo>
                    <a:pt x="33126" y="10016"/>
                    <a:pt x="29417" y="7582"/>
                    <a:pt x="24456" y="7582"/>
                  </a:cubicBezTo>
                  <a:moveTo>
                    <a:pt x="24456" y="0"/>
                  </a:moveTo>
                  <a:cubicBezTo>
                    <a:pt x="32389" y="0"/>
                    <a:pt x="38439" y="3148"/>
                    <a:pt x="42604" y="9431"/>
                  </a:cubicBezTo>
                  <a:cubicBezTo>
                    <a:pt x="46805" y="15691"/>
                    <a:pt x="48911" y="24783"/>
                    <a:pt x="48911" y="36730"/>
                  </a:cubicBezTo>
                  <a:cubicBezTo>
                    <a:pt x="48911" y="48642"/>
                    <a:pt x="46805" y="57746"/>
                    <a:pt x="42604" y="64029"/>
                  </a:cubicBezTo>
                  <a:cubicBezTo>
                    <a:pt x="38439" y="70290"/>
                    <a:pt x="32389" y="73414"/>
                    <a:pt x="24456" y="73414"/>
                  </a:cubicBezTo>
                  <a:cubicBezTo>
                    <a:pt x="16522" y="73414"/>
                    <a:pt x="10449" y="70290"/>
                    <a:pt x="6248" y="64029"/>
                  </a:cubicBezTo>
                  <a:cubicBezTo>
                    <a:pt x="2083" y="57746"/>
                    <a:pt x="0" y="48642"/>
                    <a:pt x="0" y="36730"/>
                  </a:cubicBezTo>
                  <a:cubicBezTo>
                    <a:pt x="0" y="24783"/>
                    <a:pt x="2083" y="15691"/>
                    <a:pt x="6248" y="9431"/>
                  </a:cubicBezTo>
                  <a:cubicBezTo>
                    <a:pt x="10449" y="3148"/>
                    <a:pt x="16522" y="0"/>
                    <a:pt x="24456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2" name="Freeform 1071">
              <a:extLst>
                <a:ext uri="{FF2B5EF4-FFF2-40B4-BE49-F238E27FC236}">
                  <a16:creationId xmlns:a16="http://schemas.microsoft.com/office/drawing/2014/main" id="{4F3F5B12-BC96-A1E0-AB3B-2314A922E149}"/>
                </a:ext>
              </a:extLst>
            </p:cNvPr>
            <p:cNvSpPr/>
            <p:nvPr/>
          </p:nvSpPr>
          <p:spPr>
            <a:xfrm>
              <a:off x="6747782" y="4580151"/>
              <a:ext cx="48923" cy="73413"/>
            </a:xfrm>
            <a:custGeom>
              <a:avLst/>
              <a:gdLst>
                <a:gd name="connsiteX0" fmla="*/ 24467 w 48923"/>
                <a:gd name="connsiteY0" fmla="*/ 7582 h 73413"/>
                <a:gd name="connsiteX1" fmla="*/ 13328 w 48923"/>
                <a:gd name="connsiteY1" fmla="*/ 14884 h 73413"/>
                <a:gd name="connsiteX2" fmla="*/ 9630 w 48923"/>
                <a:gd name="connsiteY2" fmla="*/ 36730 h 73413"/>
                <a:gd name="connsiteX3" fmla="*/ 13328 w 48923"/>
                <a:gd name="connsiteY3" fmla="*/ 58588 h 73413"/>
                <a:gd name="connsiteX4" fmla="*/ 24467 w 48923"/>
                <a:gd name="connsiteY4" fmla="*/ 65832 h 73413"/>
                <a:gd name="connsiteX5" fmla="*/ 35607 w 48923"/>
                <a:gd name="connsiteY5" fmla="*/ 58588 h 73413"/>
                <a:gd name="connsiteX6" fmla="*/ 39351 w 48923"/>
                <a:gd name="connsiteY6" fmla="*/ 36730 h 73413"/>
                <a:gd name="connsiteX7" fmla="*/ 35607 w 48923"/>
                <a:gd name="connsiteY7" fmla="*/ 14884 h 73413"/>
                <a:gd name="connsiteX8" fmla="*/ 24467 w 48923"/>
                <a:gd name="connsiteY8" fmla="*/ 7582 h 73413"/>
                <a:gd name="connsiteX9" fmla="*/ 24467 w 48923"/>
                <a:gd name="connsiteY9" fmla="*/ 0 h 73413"/>
                <a:gd name="connsiteX10" fmla="*/ 42616 w 48923"/>
                <a:gd name="connsiteY10" fmla="*/ 9431 h 73413"/>
                <a:gd name="connsiteX11" fmla="*/ 48923 w 48923"/>
                <a:gd name="connsiteY11" fmla="*/ 36730 h 73413"/>
                <a:gd name="connsiteX12" fmla="*/ 42616 w 48923"/>
                <a:gd name="connsiteY12" fmla="*/ 64029 h 73413"/>
                <a:gd name="connsiteX13" fmla="*/ 24467 w 48923"/>
                <a:gd name="connsiteY13" fmla="*/ 73414 h 73413"/>
                <a:gd name="connsiteX14" fmla="*/ 6260 w 48923"/>
                <a:gd name="connsiteY14" fmla="*/ 64029 h 73413"/>
                <a:gd name="connsiteX15" fmla="*/ 0 w 48923"/>
                <a:gd name="connsiteY15" fmla="*/ 36730 h 73413"/>
                <a:gd name="connsiteX16" fmla="*/ 6260 w 48923"/>
                <a:gd name="connsiteY16" fmla="*/ 9431 h 73413"/>
                <a:gd name="connsiteX17" fmla="*/ 24467 w 48923"/>
                <a:gd name="connsiteY17" fmla="*/ 0 h 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23" h="73413">
                  <a:moveTo>
                    <a:pt x="24467" y="7582"/>
                  </a:moveTo>
                  <a:cubicBezTo>
                    <a:pt x="19541" y="7582"/>
                    <a:pt x="15820" y="10016"/>
                    <a:pt x="13328" y="14884"/>
                  </a:cubicBezTo>
                  <a:cubicBezTo>
                    <a:pt x="10859" y="19717"/>
                    <a:pt x="9630" y="26995"/>
                    <a:pt x="9630" y="36730"/>
                  </a:cubicBezTo>
                  <a:cubicBezTo>
                    <a:pt x="9630" y="46431"/>
                    <a:pt x="10859" y="53721"/>
                    <a:pt x="13328" y="58588"/>
                  </a:cubicBezTo>
                  <a:cubicBezTo>
                    <a:pt x="15820" y="63421"/>
                    <a:pt x="19541" y="65832"/>
                    <a:pt x="24467" y="65832"/>
                  </a:cubicBezTo>
                  <a:cubicBezTo>
                    <a:pt x="29429" y="65832"/>
                    <a:pt x="33138" y="63421"/>
                    <a:pt x="35607" y="58588"/>
                  </a:cubicBezTo>
                  <a:cubicBezTo>
                    <a:pt x="38099" y="53721"/>
                    <a:pt x="39351" y="46431"/>
                    <a:pt x="39351" y="36730"/>
                  </a:cubicBezTo>
                  <a:cubicBezTo>
                    <a:pt x="39351" y="26995"/>
                    <a:pt x="38099" y="19717"/>
                    <a:pt x="35607" y="14884"/>
                  </a:cubicBezTo>
                  <a:cubicBezTo>
                    <a:pt x="33138" y="10016"/>
                    <a:pt x="29429" y="7582"/>
                    <a:pt x="24467" y="7582"/>
                  </a:cubicBezTo>
                  <a:moveTo>
                    <a:pt x="24467" y="0"/>
                  </a:moveTo>
                  <a:cubicBezTo>
                    <a:pt x="32389" y="0"/>
                    <a:pt x="38439" y="3148"/>
                    <a:pt x="42616" y="9431"/>
                  </a:cubicBezTo>
                  <a:cubicBezTo>
                    <a:pt x="46817" y="15691"/>
                    <a:pt x="48923" y="24783"/>
                    <a:pt x="48923" y="36730"/>
                  </a:cubicBezTo>
                  <a:cubicBezTo>
                    <a:pt x="48923" y="48642"/>
                    <a:pt x="46817" y="57746"/>
                    <a:pt x="42616" y="64029"/>
                  </a:cubicBezTo>
                  <a:cubicBezTo>
                    <a:pt x="38439" y="70290"/>
                    <a:pt x="32389" y="73414"/>
                    <a:pt x="24467" y="73414"/>
                  </a:cubicBezTo>
                  <a:cubicBezTo>
                    <a:pt x="16534" y="73414"/>
                    <a:pt x="10461" y="70290"/>
                    <a:pt x="6260" y="64029"/>
                  </a:cubicBezTo>
                  <a:cubicBezTo>
                    <a:pt x="2083" y="57746"/>
                    <a:pt x="0" y="48642"/>
                    <a:pt x="0" y="36730"/>
                  </a:cubicBezTo>
                  <a:cubicBezTo>
                    <a:pt x="0" y="24783"/>
                    <a:pt x="2083" y="15691"/>
                    <a:pt x="6260" y="9431"/>
                  </a:cubicBezTo>
                  <a:cubicBezTo>
                    <a:pt x="10461" y="3148"/>
                    <a:pt x="16534" y="0"/>
                    <a:pt x="24467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3" name="Freeform 1072">
              <a:extLst>
                <a:ext uri="{FF2B5EF4-FFF2-40B4-BE49-F238E27FC236}">
                  <a16:creationId xmlns:a16="http://schemas.microsoft.com/office/drawing/2014/main" id="{0403B0F8-EA53-B5CE-7ED3-0CD1EAEED645}"/>
                </a:ext>
              </a:extLst>
            </p:cNvPr>
            <p:cNvSpPr/>
            <p:nvPr/>
          </p:nvSpPr>
          <p:spPr>
            <a:xfrm>
              <a:off x="6813531" y="4640155"/>
              <a:ext cx="10004" cy="12040"/>
            </a:xfrm>
            <a:custGeom>
              <a:avLst/>
              <a:gdLst>
                <a:gd name="connsiteX0" fmla="*/ 0 w 10004"/>
                <a:gd name="connsiteY0" fmla="*/ 0 h 12040"/>
                <a:gd name="connsiteX1" fmla="*/ 10005 w 10004"/>
                <a:gd name="connsiteY1" fmla="*/ 0 h 12040"/>
                <a:gd name="connsiteX2" fmla="*/ 10005 w 10004"/>
                <a:gd name="connsiteY2" fmla="*/ 12041 h 12040"/>
                <a:gd name="connsiteX3" fmla="*/ 0 w 10004"/>
                <a:gd name="connsiteY3" fmla="*/ 12041 h 12040"/>
                <a:gd name="connsiteX4" fmla="*/ 0 w 10004"/>
                <a:gd name="connsiteY4" fmla="*/ 0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4" h="12040">
                  <a:moveTo>
                    <a:pt x="0" y="0"/>
                  </a:moveTo>
                  <a:lnTo>
                    <a:pt x="10005" y="0"/>
                  </a:lnTo>
                  <a:lnTo>
                    <a:pt x="10005" y="12041"/>
                  </a:lnTo>
                  <a:lnTo>
                    <a:pt x="0" y="12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4" name="Freeform 1073">
              <a:extLst>
                <a:ext uri="{FF2B5EF4-FFF2-40B4-BE49-F238E27FC236}">
                  <a16:creationId xmlns:a16="http://schemas.microsoft.com/office/drawing/2014/main" id="{056F9314-7F87-445B-3F9B-FC3ED4C8515D}"/>
                </a:ext>
              </a:extLst>
            </p:cNvPr>
            <p:cNvSpPr/>
            <p:nvPr/>
          </p:nvSpPr>
          <p:spPr>
            <a:xfrm>
              <a:off x="6841977" y="4581426"/>
              <a:ext cx="45494" cy="70769"/>
            </a:xfrm>
            <a:custGeom>
              <a:avLst/>
              <a:gdLst>
                <a:gd name="connsiteX0" fmla="*/ 0 w 45494"/>
                <a:gd name="connsiteY0" fmla="*/ 0 h 70769"/>
                <a:gd name="connsiteX1" fmla="*/ 45495 w 45494"/>
                <a:gd name="connsiteY1" fmla="*/ 0 h 70769"/>
                <a:gd name="connsiteX2" fmla="*/ 45495 w 45494"/>
                <a:gd name="connsiteY2" fmla="*/ 4072 h 70769"/>
                <a:gd name="connsiteX3" fmla="*/ 19810 w 45494"/>
                <a:gd name="connsiteY3" fmla="*/ 70769 h 70769"/>
                <a:gd name="connsiteX4" fmla="*/ 9806 w 45494"/>
                <a:gd name="connsiteY4" fmla="*/ 70769 h 70769"/>
                <a:gd name="connsiteX5" fmla="*/ 33980 w 45494"/>
                <a:gd name="connsiteY5" fmla="*/ 8062 h 70769"/>
                <a:gd name="connsiteX6" fmla="*/ 0 w 45494"/>
                <a:gd name="connsiteY6" fmla="*/ 8062 h 70769"/>
                <a:gd name="connsiteX7" fmla="*/ 0 w 45494"/>
                <a:gd name="connsiteY7" fmla="*/ 0 h 70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494" h="70769">
                  <a:moveTo>
                    <a:pt x="0" y="0"/>
                  </a:moveTo>
                  <a:lnTo>
                    <a:pt x="45495" y="0"/>
                  </a:lnTo>
                  <a:lnTo>
                    <a:pt x="45495" y="4072"/>
                  </a:lnTo>
                  <a:lnTo>
                    <a:pt x="19810" y="70769"/>
                  </a:lnTo>
                  <a:lnTo>
                    <a:pt x="9806" y="70769"/>
                  </a:lnTo>
                  <a:lnTo>
                    <a:pt x="33980" y="8062"/>
                  </a:lnTo>
                  <a:lnTo>
                    <a:pt x="0" y="8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5" name="Freeform 1074">
              <a:extLst>
                <a:ext uri="{FF2B5EF4-FFF2-40B4-BE49-F238E27FC236}">
                  <a16:creationId xmlns:a16="http://schemas.microsoft.com/office/drawing/2014/main" id="{B78F6D5B-78AE-EFDF-ED47-7424A5879716}"/>
                </a:ext>
              </a:extLst>
            </p:cNvPr>
            <p:cNvSpPr/>
            <p:nvPr/>
          </p:nvSpPr>
          <p:spPr>
            <a:xfrm>
              <a:off x="6903257" y="4581426"/>
              <a:ext cx="45798" cy="72138"/>
            </a:xfrm>
            <a:custGeom>
              <a:avLst/>
              <a:gdLst>
                <a:gd name="connsiteX0" fmla="*/ 2995 w 45798"/>
                <a:gd name="connsiteY0" fmla="*/ 0 h 72138"/>
                <a:gd name="connsiteX1" fmla="*/ 40580 w 45798"/>
                <a:gd name="connsiteY1" fmla="*/ 0 h 72138"/>
                <a:gd name="connsiteX2" fmla="*/ 40580 w 45798"/>
                <a:gd name="connsiteY2" fmla="*/ 8062 h 72138"/>
                <a:gd name="connsiteX3" fmla="*/ 11760 w 45798"/>
                <a:gd name="connsiteY3" fmla="*/ 8062 h 72138"/>
                <a:gd name="connsiteX4" fmla="*/ 11760 w 45798"/>
                <a:gd name="connsiteY4" fmla="*/ 25403 h 72138"/>
                <a:gd name="connsiteX5" fmla="*/ 15925 w 45798"/>
                <a:gd name="connsiteY5" fmla="*/ 24362 h 72138"/>
                <a:gd name="connsiteX6" fmla="*/ 20103 w 45798"/>
                <a:gd name="connsiteY6" fmla="*/ 23988 h 72138"/>
                <a:gd name="connsiteX7" fmla="*/ 38872 w 45798"/>
                <a:gd name="connsiteY7" fmla="*/ 30482 h 72138"/>
                <a:gd name="connsiteX8" fmla="*/ 45799 w 45798"/>
                <a:gd name="connsiteY8" fmla="*/ 48069 h 72138"/>
                <a:gd name="connsiteX9" fmla="*/ 38684 w 45798"/>
                <a:gd name="connsiteY9" fmla="*/ 65843 h 72138"/>
                <a:gd name="connsiteX10" fmla="*/ 18628 w 45798"/>
                <a:gd name="connsiteY10" fmla="*/ 72139 h 72138"/>
                <a:gd name="connsiteX11" fmla="*/ 9536 w 45798"/>
                <a:gd name="connsiteY11" fmla="*/ 71390 h 72138"/>
                <a:gd name="connsiteX12" fmla="*/ 0 w 45798"/>
                <a:gd name="connsiteY12" fmla="*/ 69108 h 72138"/>
                <a:gd name="connsiteX13" fmla="*/ 0 w 45798"/>
                <a:gd name="connsiteY13" fmla="*/ 59489 h 72138"/>
                <a:gd name="connsiteX14" fmla="*/ 8823 w 45798"/>
                <a:gd name="connsiteY14" fmla="*/ 62953 h 72138"/>
                <a:gd name="connsiteX15" fmla="*/ 18441 w 45798"/>
                <a:gd name="connsiteY15" fmla="*/ 64088 h 72138"/>
                <a:gd name="connsiteX16" fmla="*/ 31430 w 45798"/>
                <a:gd name="connsiteY16" fmla="*/ 59770 h 72138"/>
                <a:gd name="connsiteX17" fmla="*/ 36215 w 45798"/>
                <a:gd name="connsiteY17" fmla="*/ 48069 h 72138"/>
                <a:gd name="connsiteX18" fmla="*/ 31430 w 45798"/>
                <a:gd name="connsiteY18" fmla="*/ 36356 h 72138"/>
                <a:gd name="connsiteX19" fmla="*/ 18441 w 45798"/>
                <a:gd name="connsiteY19" fmla="*/ 32038 h 72138"/>
                <a:gd name="connsiteX20" fmla="*/ 10765 w 45798"/>
                <a:gd name="connsiteY20" fmla="*/ 32892 h 72138"/>
                <a:gd name="connsiteX21" fmla="*/ 2995 w 45798"/>
                <a:gd name="connsiteY21" fmla="*/ 35549 h 72138"/>
                <a:gd name="connsiteX22" fmla="*/ 2995 w 45798"/>
                <a:gd name="connsiteY22" fmla="*/ 0 h 7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798" h="72138">
                  <a:moveTo>
                    <a:pt x="2995" y="0"/>
                  </a:moveTo>
                  <a:lnTo>
                    <a:pt x="40580" y="0"/>
                  </a:lnTo>
                  <a:lnTo>
                    <a:pt x="40580" y="8062"/>
                  </a:lnTo>
                  <a:lnTo>
                    <a:pt x="11760" y="8062"/>
                  </a:lnTo>
                  <a:lnTo>
                    <a:pt x="11760" y="25403"/>
                  </a:lnTo>
                  <a:cubicBezTo>
                    <a:pt x="13152" y="24936"/>
                    <a:pt x="14533" y="24584"/>
                    <a:pt x="15925" y="24362"/>
                  </a:cubicBezTo>
                  <a:cubicBezTo>
                    <a:pt x="17318" y="24116"/>
                    <a:pt x="18710" y="23988"/>
                    <a:pt x="20103" y="23988"/>
                  </a:cubicBezTo>
                  <a:cubicBezTo>
                    <a:pt x="28001" y="23988"/>
                    <a:pt x="34261" y="26152"/>
                    <a:pt x="38872" y="30482"/>
                  </a:cubicBezTo>
                  <a:cubicBezTo>
                    <a:pt x="43494" y="34811"/>
                    <a:pt x="45799" y="40674"/>
                    <a:pt x="45799" y="48069"/>
                  </a:cubicBezTo>
                  <a:cubicBezTo>
                    <a:pt x="45799" y="55686"/>
                    <a:pt x="43423" y="61607"/>
                    <a:pt x="38684" y="65843"/>
                  </a:cubicBezTo>
                  <a:cubicBezTo>
                    <a:pt x="33945" y="70044"/>
                    <a:pt x="27252" y="72139"/>
                    <a:pt x="18628" y="72139"/>
                  </a:cubicBezTo>
                  <a:cubicBezTo>
                    <a:pt x="15668" y="72139"/>
                    <a:pt x="12637" y="71893"/>
                    <a:pt x="9536" y="71390"/>
                  </a:cubicBezTo>
                  <a:cubicBezTo>
                    <a:pt x="6471" y="70887"/>
                    <a:pt x="3288" y="70126"/>
                    <a:pt x="0" y="69108"/>
                  </a:cubicBezTo>
                  <a:lnTo>
                    <a:pt x="0" y="59489"/>
                  </a:lnTo>
                  <a:cubicBezTo>
                    <a:pt x="2843" y="61034"/>
                    <a:pt x="5792" y="62192"/>
                    <a:pt x="8823" y="62953"/>
                  </a:cubicBezTo>
                  <a:cubicBezTo>
                    <a:pt x="11853" y="63714"/>
                    <a:pt x="15060" y="64088"/>
                    <a:pt x="18441" y="64088"/>
                  </a:cubicBezTo>
                  <a:cubicBezTo>
                    <a:pt x="23906" y="64088"/>
                    <a:pt x="28235" y="62649"/>
                    <a:pt x="31430" y="59770"/>
                  </a:cubicBezTo>
                  <a:cubicBezTo>
                    <a:pt x="34624" y="56903"/>
                    <a:pt x="36215" y="52995"/>
                    <a:pt x="36215" y="48069"/>
                  </a:cubicBezTo>
                  <a:cubicBezTo>
                    <a:pt x="36215" y="43143"/>
                    <a:pt x="34624" y="39234"/>
                    <a:pt x="31430" y="36356"/>
                  </a:cubicBezTo>
                  <a:cubicBezTo>
                    <a:pt x="28235" y="33477"/>
                    <a:pt x="23906" y="32038"/>
                    <a:pt x="18441" y="32038"/>
                  </a:cubicBezTo>
                  <a:cubicBezTo>
                    <a:pt x="15879" y="32038"/>
                    <a:pt x="13328" y="32319"/>
                    <a:pt x="10765" y="32892"/>
                  </a:cubicBezTo>
                  <a:cubicBezTo>
                    <a:pt x="8238" y="33466"/>
                    <a:pt x="5652" y="34343"/>
                    <a:pt x="2995" y="35549"/>
                  </a:cubicBezTo>
                  <a:lnTo>
                    <a:pt x="2995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6" name="Freeform 1075">
              <a:extLst>
                <a:ext uri="{FF2B5EF4-FFF2-40B4-BE49-F238E27FC236}">
                  <a16:creationId xmlns:a16="http://schemas.microsoft.com/office/drawing/2014/main" id="{BBB9C58C-9DE4-270E-9C2E-8E0D74DBCB4E}"/>
                </a:ext>
              </a:extLst>
            </p:cNvPr>
            <p:cNvSpPr/>
            <p:nvPr/>
          </p:nvSpPr>
          <p:spPr>
            <a:xfrm>
              <a:off x="7302821" y="4581426"/>
              <a:ext cx="42136" cy="70769"/>
            </a:xfrm>
            <a:custGeom>
              <a:avLst/>
              <a:gdLst>
                <a:gd name="connsiteX0" fmla="*/ 1381 w 42136"/>
                <a:gd name="connsiteY0" fmla="*/ 62707 h 70769"/>
                <a:gd name="connsiteX1" fmla="*/ 17014 w 42136"/>
                <a:gd name="connsiteY1" fmla="*/ 62707 h 70769"/>
                <a:gd name="connsiteX2" fmla="*/ 17014 w 42136"/>
                <a:gd name="connsiteY2" fmla="*/ 8718 h 70769"/>
                <a:gd name="connsiteX3" fmla="*/ 0 w 42136"/>
                <a:gd name="connsiteY3" fmla="*/ 12134 h 70769"/>
                <a:gd name="connsiteX4" fmla="*/ 0 w 42136"/>
                <a:gd name="connsiteY4" fmla="*/ 3417 h 70769"/>
                <a:gd name="connsiteX5" fmla="*/ 16920 w 42136"/>
                <a:gd name="connsiteY5" fmla="*/ 0 h 70769"/>
                <a:gd name="connsiteX6" fmla="*/ 26504 w 42136"/>
                <a:gd name="connsiteY6" fmla="*/ 0 h 70769"/>
                <a:gd name="connsiteX7" fmla="*/ 26504 w 42136"/>
                <a:gd name="connsiteY7" fmla="*/ 62707 h 70769"/>
                <a:gd name="connsiteX8" fmla="*/ 42136 w 42136"/>
                <a:gd name="connsiteY8" fmla="*/ 62707 h 70769"/>
                <a:gd name="connsiteX9" fmla="*/ 42136 w 42136"/>
                <a:gd name="connsiteY9" fmla="*/ 70769 h 70769"/>
                <a:gd name="connsiteX10" fmla="*/ 1381 w 42136"/>
                <a:gd name="connsiteY10" fmla="*/ 70769 h 70769"/>
                <a:gd name="connsiteX11" fmla="*/ 1381 w 42136"/>
                <a:gd name="connsiteY11" fmla="*/ 62707 h 70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136" h="70769">
                  <a:moveTo>
                    <a:pt x="1381" y="62707"/>
                  </a:moveTo>
                  <a:lnTo>
                    <a:pt x="17014" y="62707"/>
                  </a:lnTo>
                  <a:lnTo>
                    <a:pt x="17014" y="8718"/>
                  </a:lnTo>
                  <a:lnTo>
                    <a:pt x="0" y="12134"/>
                  </a:lnTo>
                  <a:lnTo>
                    <a:pt x="0" y="3417"/>
                  </a:lnTo>
                  <a:lnTo>
                    <a:pt x="16920" y="0"/>
                  </a:lnTo>
                  <a:lnTo>
                    <a:pt x="26504" y="0"/>
                  </a:lnTo>
                  <a:lnTo>
                    <a:pt x="26504" y="62707"/>
                  </a:lnTo>
                  <a:lnTo>
                    <a:pt x="42136" y="62707"/>
                  </a:lnTo>
                  <a:lnTo>
                    <a:pt x="42136" y="70769"/>
                  </a:lnTo>
                  <a:lnTo>
                    <a:pt x="1381" y="70769"/>
                  </a:lnTo>
                  <a:lnTo>
                    <a:pt x="1381" y="62707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7" name="Freeform 1076">
              <a:extLst>
                <a:ext uri="{FF2B5EF4-FFF2-40B4-BE49-F238E27FC236}">
                  <a16:creationId xmlns:a16="http://schemas.microsoft.com/office/drawing/2014/main" id="{5E621802-3C8B-8AD0-5DA2-F815D964A0DB}"/>
                </a:ext>
              </a:extLst>
            </p:cNvPr>
            <p:cNvSpPr/>
            <p:nvPr/>
          </p:nvSpPr>
          <p:spPr>
            <a:xfrm>
              <a:off x="7364300" y="4640155"/>
              <a:ext cx="10004" cy="12040"/>
            </a:xfrm>
            <a:custGeom>
              <a:avLst/>
              <a:gdLst>
                <a:gd name="connsiteX0" fmla="*/ 0 w 10004"/>
                <a:gd name="connsiteY0" fmla="*/ 0 h 12040"/>
                <a:gd name="connsiteX1" fmla="*/ 10005 w 10004"/>
                <a:gd name="connsiteY1" fmla="*/ 0 h 12040"/>
                <a:gd name="connsiteX2" fmla="*/ 10005 w 10004"/>
                <a:gd name="connsiteY2" fmla="*/ 12041 h 12040"/>
                <a:gd name="connsiteX3" fmla="*/ 0 w 10004"/>
                <a:gd name="connsiteY3" fmla="*/ 12041 h 12040"/>
                <a:gd name="connsiteX4" fmla="*/ 0 w 10004"/>
                <a:gd name="connsiteY4" fmla="*/ 0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4" h="12040">
                  <a:moveTo>
                    <a:pt x="0" y="0"/>
                  </a:moveTo>
                  <a:lnTo>
                    <a:pt x="10005" y="0"/>
                  </a:lnTo>
                  <a:lnTo>
                    <a:pt x="10005" y="12041"/>
                  </a:lnTo>
                  <a:lnTo>
                    <a:pt x="0" y="12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8" name="Freeform 1077">
              <a:extLst>
                <a:ext uri="{FF2B5EF4-FFF2-40B4-BE49-F238E27FC236}">
                  <a16:creationId xmlns:a16="http://schemas.microsoft.com/office/drawing/2014/main" id="{81A19247-AC8D-23A5-CD19-710B6D712830}"/>
                </a:ext>
              </a:extLst>
            </p:cNvPr>
            <p:cNvSpPr/>
            <p:nvPr/>
          </p:nvSpPr>
          <p:spPr>
            <a:xfrm>
              <a:off x="7391177" y="4580151"/>
              <a:ext cx="48923" cy="73413"/>
            </a:xfrm>
            <a:custGeom>
              <a:avLst/>
              <a:gdLst>
                <a:gd name="connsiteX0" fmla="*/ 24456 w 48923"/>
                <a:gd name="connsiteY0" fmla="*/ 7582 h 73413"/>
                <a:gd name="connsiteX1" fmla="*/ 13316 w 48923"/>
                <a:gd name="connsiteY1" fmla="*/ 14884 h 73413"/>
                <a:gd name="connsiteX2" fmla="*/ 9618 w 48923"/>
                <a:gd name="connsiteY2" fmla="*/ 36730 h 73413"/>
                <a:gd name="connsiteX3" fmla="*/ 13316 w 48923"/>
                <a:gd name="connsiteY3" fmla="*/ 58588 h 73413"/>
                <a:gd name="connsiteX4" fmla="*/ 24456 w 48923"/>
                <a:gd name="connsiteY4" fmla="*/ 65832 h 73413"/>
                <a:gd name="connsiteX5" fmla="*/ 35596 w 48923"/>
                <a:gd name="connsiteY5" fmla="*/ 58588 h 73413"/>
                <a:gd name="connsiteX6" fmla="*/ 39340 w 48923"/>
                <a:gd name="connsiteY6" fmla="*/ 36730 h 73413"/>
                <a:gd name="connsiteX7" fmla="*/ 35596 w 48923"/>
                <a:gd name="connsiteY7" fmla="*/ 14884 h 73413"/>
                <a:gd name="connsiteX8" fmla="*/ 24456 w 48923"/>
                <a:gd name="connsiteY8" fmla="*/ 7582 h 73413"/>
                <a:gd name="connsiteX9" fmla="*/ 24456 w 48923"/>
                <a:gd name="connsiteY9" fmla="*/ 0 h 73413"/>
                <a:gd name="connsiteX10" fmla="*/ 42616 w 48923"/>
                <a:gd name="connsiteY10" fmla="*/ 9431 h 73413"/>
                <a:gd name="connsiteX11" fmla="*/ 48923 w 48923"/>
                <a:gd name="connsiteY11" fmla="*/ 36730 h 73413"/>
                <a:gd name="connsiteX12" fmla="*/ 42616 w 48923"/>
                <a:gd name="connsiteY12" fmla="*/ 64029 h 73413"/>
                <a:gd name="connsiteX13" fmla="*/ 24456 w 48923"/>
                <a:gd name="connsiteY13" fmla="*/ 73414 h 73413"/>
                <a:gd name="connsiteX14" fmla="*/ 6260 w 48923"/>
                <a:gd name="connsiteY14" fmla="*/ 64029 h 73413"/>
                <a:gd name="connsiteX15" fmla="*/ 0 w 48923"/>
                <a:gd name="connsiteY15" fmla="*/ 36730 h 73413"/>
                <a:gd name="connsiteX16" fmla="*/ 6260 w 48923"/>
                <a:gd name="connsiteY16" fmla="*/ 9431 h 73413"/>
                <a:gd name="connsiteX17" fmla="*/ 24456 w 48923"/>
                <a:gd name="connsiteY17" fmla="*/ 0 h 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23" h="73413">
                  <a:moveTo>
                    <a:pt x="24456" y="7582"/>
                  </a:moveTo>
                  <a:cubicBezTo>
                    <a:pt x="19530" y="7582"/>
                    <a:pt x="15808" y="10016"/>
                    <a:pt x="13316" y="14884"/>
                  </a:cubicBezTo>
                  <a:cubicBezTo>
                    <a:pt x="10847" y="19717"/>
                    <a:pt x="9618" y="26995"/>
                    <a:pt x="9618" y="36730"/>
                  </a:cubicBezTo>
                  <a:cubicBezTo>
                    <a:pt x="9618" y="46431"/>
                    <a:pt x="10847" y="53721"/>
                    <a:pt x="13316" y="58588"/>
                  </a:cubicBezTo>
                  <a:cubicBezTo>
                    <a:pt x="15808" y="63421"/>
                    <a:pt x="19530" y="65832"/>
                    <a:pt x="24456" y="65832"/>
                  </a:cubicBezTo>
                  <a:cubicBezTo>
                    <a:pt x="29417" y="65832"/>
                    <a:pt x="33126" y="63421"/>
                    <a:pt x="35596" y="58588"/>
                  </a:cubicBezTo>
                  <a:cubicBezTo>
                    <a:pt x="38088" y="53721"/>
                    <a:pt x="39340" y="46431"/>
                    <a:pt x="39340" y="36730"/>
                  </a:cubicBezTo>
                  <a:cubicBezTo>
                    <a:pt x="39340" y="26995"/>
                    <a:pt x="38088" y="19717"/>
                    <a:pt x="35596" y="14884"/>
                  </a:cubicBezTo>
                  <a:cubicBezTo>
                    <a:pt x="33126" y="10016"/>
                    <a:pt x="29417" y="7582"/>
                    <a:pt x="24456" y="7582"/>
                  </a:cubicBezTo>
                  <a:moveTo>
                    <a:pt x="24456" y="0"/>
                  </a:moveTo>
                  <a:cubicBezTo>
                    <a:pt x="32389" y="0"/>
                    <a:pt x="38439" y="3148"/>
                    <a:pt x="42616" y="9431"/>
                  </a:cubicBezTo>
                  <a:cubicBezTo>
                    <a:pt x="46817" y="15691"/>
                    <a:pt x="48923" y="24783"/>
                    <a:pt x="48923" y="36730"/>
                  </a:cubicBezTo>
                  <a:cubicBezTo>
                    <a:pt x="48923" y="48642"/>
                    <a:pt x="46817" y="57746"/>
                    <a:pt x="42616" y="64029"/>
                  </a:cubicBezTo>
                  <a:cubicBezTo>
                    <a:pt x="38439" y="70290"/>
                    <a:pt x="32389" y="73414"/>
                    <a:pt x="24456" y="73414"/>
                  </a:cubicBezTo>
                  <a:cubicBezTo>
                    <a:pt x="16522" y="73414"/>
                    <a:pt x="10461" y="70290"/>
                    <a:pt x="6260" y="64029"/>
                  </a:cubicBezTo>
                  <a:cubicBezTo>
                    <a:pt x="2083" y="57746"/>
                    <a:pt x="0" y="48642"/>
                    <a:pt x="0" y="36730"/>
                  </a:cubicBezTo>
                  <a:cubicBezTo>
                    <a:pt x="0" y="24783"/>
                    <a:pt x="2083" y="15691"/>
                    <a:pt x="6260" y="9431"/>
                  </a:cubicBezTo>
                  <a:cubicBezTo>
                    <a:pt x="10461" y="3148"/>
                    <a:pt x="16522" y="0"/>
                    <a:pt x="24456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79" name="Freeform 1078">
              <a:extLst>
                <a:ext uri="{FF2B5EF4-FFF2-40B4-BE49-F238E27FC236}">
                  <a16:creationId xmlns:a16="http://schemas.microsoft.com/office/drawing/2014/main" id="{6A62A678-21A0-4DAF-94BC-0E2D7BA3C076}"/>
                </a:ext>
              </a:extLst>
            </p:cNvPr>
            <p:cNvSpPr/>
            <p:nvPr/>
          </p:nvSpPr>
          <p:spPr>
            <a:xfrm>
              <a:off x="7452937" y="4580151"/>
              <a:ext cx="48923" cy="73413"/>
            </a:xfrm>
            <a:custGeom>
              <a:avLst/>
              <a:gdLst>
                <a:gd name="connsiteX0" fmla="*/ 24468 w 48923"/>
                <a:gd name="connsiteY0" fmla="*/ 7582 h 73413"/>
                <a:gd name="connsiteX1" fmla="*/ 13328 w 48923"/>
                <a:gd name="connsiteY1" fmla="*/ 14884 h 73413"/>
                <a:gd name="connsiteX2" fmla="*/ 9630 w 48923"/>
                <a:gd name="connsiteY2" fmla="*/ 36730 h 73413"/>
                <a:gd name="connsiteX3" fmla="*/ 13328 w 48923"/>
                <a:gd name="connsiteY3" fmla="*/ 58588 h 73413"/>
                <a:gd name="connsiteX4" fmla="*/ 24468 w 48923"/>
                <a:gd name="connsiteY4" fmla="*/ 65832 h 73413"/>
                <a:gd name="connsiteX5" fmla="*/ 35607 w 48923"/>
                <a:gd name="connsiteY5" fmla="*/ 58588 h 73413"/>
                <a:gd name="connsiteX6" fmla="*/ 39352 w 48923"/>
                <a:gd name="connsiteY6" fmla="*/ 36730 h 73413"/>
                <a:gd name="connsiteX7" fmla="*/ 35607 w 48923"/>
                <a:gd name="connsiteY7" fmla="*/ 14884 h 73413"/>
                <a:gd name="connsiteX8" fmla="*/ 24468 w 48923"/>
                <a:gd name="connsiteY8" fmla="*/ 7582 h 73413"/>
                <a:gd name="connsiteX9" fmla="*/ 24468 w 48923"/>
                <a:gd name="connsiteY9" fmla="*/ 0 h 73413"/>
                <a:gd name="connsiteX10" fmla="*/ 42616 w 48923"/>
                <a:gd name="connsiteY10" fmla="*/ 9431 h 73413"/>
                <a:gd name="connsiteX11" fmla="*/ 48923 w 48923"/>
                <a:gd name="connsiteY11" fmla="*/ 36730 h 73413"/>
                <a:gd name="connsiteX12" fmla="*/ 42616 w 48923"/>
                <a:gd name="connsiteY12" fmla="*/ 64029 h 73413"/>
                <a:gd name="connsiteX13" fmla="*/ 24468 w 48923"/>
                <a:gd name="connsiteY13" fmla="*/ 73414 h 73413"/>
                <a:gd name="connsiteX14" fmla="*/ 6260 w 48923"/>
                <a:gd name="connsiteY14" fmla="*/ 64029 h 73413"/>
                <a:gd name="connsiteX15" fmla="*/ 0 w 48923"/>
                <a:gd name="connsiteY15" fmla="*/ 36730 h 73413"/>
                <a:gd name="connsiteX16" fmla="*/ 6260 w 48923"/>
                <a:gd name="connsiteY16" fmla="*/ 9431 h 73413"/>
                <a:gd name="connsiteX17" fmla="*/ 24468 w 48923"/>
                <a:gd name="connsiteY17" fmla="*/ 0 h 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23" h="73413">
                  <a:moveTo>
                    <a:pt x="24468" y="7582"/>
                  </a:moveTo>
                  <a:cubicBezTo>
                    <a:pt x="19541" y="7582"/>
                    <a:pt x="15820" y="10016"/>
                    <a:pt x="13328" y="14884"/>
                  </a:cubicBezTo>
                  <a:cubicBezTo>
                    <a:pt x="10859" y="19717"/>
                    <a:pt x="9630" y="26995"/>
                    <a:pt x="9630" y="36730"/>
                  </a:cubicBezTo>
                  <a:cubicBezTo>
                    <a:pt x="9630" y="46431"/>
                    <a:pt x="10859" y="53721"/>
                    <a:pt x="13328" y="58588"/>
                  </a:cubicBezTo>
                  <a:cubicBezTo>
                    <a:pt x="15820" y="63421"/>
                    <a:pt x="19541" y="65832"/>
                    <a:pt x="24468" y="65832"/>
                  </a:cubicBezTo>
                  <a:cubicBezTo>
                    <a:pt x="29429" y="65832"/>
                    <a:pt x="33138" y="63421"/>
                    <a:pt x="35607" y="58588"/>
                  </a:cubicBezTo>
                  <a:cubicBezTo>
                    <a:pt x="38099" y="53721"/>
                    <a:pt x="39352" y="46431"/>
                    <a:pt x="39352" y="36730"/>
                  </a:cubicBezTo>
                  <a:cubicBezTo>
                    <a:pt x="39352" y="26995"/>
                    <a:pt x="38099" y="19717"/>
                    <a:pt x="35607" y="14884"/>
                  </a:cubicBezTo>
                  <a:cubicBezTo>
                    <a:pt x="33138" y="10016"/>
                    <a:pt x="29429" y="7582"/>
                    <a:pt x="24468" y="7582"/>
                  </a:cubicBezTo>
                  <a:moveTo>
                    <a:pt x="24468" y="0"/>
                  </a:moveTo>
                  <a:cubicBezTo>
                    <a:pt x="32389" y="0"/>
                    <a:pt x="38439" y="3148"/>
                    <a:pt x="42616" y="9431"/>
                  </a:cubicBezTo>
                  <a:cubicBezTo>
                    <a:pt x="46817" y="15691"/>
                    <a:pt x="48923" y="24783"/>
                    <a:pt x="48923" y="36730"/>
                  </a:cubicBezTo>
                  <a:cubicBezTo>
                    <a:pt x="48923" y="48642"/>
                    <a:pt x="46817" y="57746"/>
                    <a:pt x="42616" y="64029"/>
                  </a:cubicBezTo>
                  <a:cubicBezTo>
                    <a:pt x="38439" y="70290"/>
                    <a:pt x="32389" y="73414"/>
                    <a:pt x="24468" y="73414"/>
                  </a:cubicBezTo>
                  <a:cubicBezTo>
                    <a:pt x="16534" y="73414"/>
                    <a:pt x="10461" y="70290"/>
                    <a:pt x="6260" y="64029"/>
                  </a:cubicBezTo>
                  <a:cubicBezTo>
                    <a:pt x="2083" y="57746"/>
                    <a:pt x="0" y="48642"/>
                    <a:pt x="0" y="36730"/>
                  </a:cubicBezTo>
                  <a:cubicBezTo>
                    <a:pt x="0" y="24783"/>
                    <a:pt x="2083" y="15691"/>
                    <a:pt x="6260" y="9431"/>
                  </a:cubicBezTo>
                  <a:cubicBezTo>
                    <a:pt x="10461" y="3148"/>
                    <a:pt x="16534" y="0"/>
                    <a:pt x="24468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0" name="Freeform 1079">
              <a:extLst>
                <a:ext uri="{FF2B5EF4-FFF2-40B4-BE49-F238E27FC236}">
                  <a16:creationId xmlns:a16="http://schemas.microsoft.com/office/drawing/2014/main" id="{0A03786D-C824-E0B0-1E9B-0E189F68A6D2}"/>
                </a:ext>
              </a:extLst>
            </p:cNvPr>
            <p:cNvSpPr/>
            <p:nvPr/>
          </p:nvSpPr>
          <p:spPr>
            <a:xfrm>
              <a:off x="6262822" y="4713019"/>
              <a:ext cx="60624" cy="49660"/>
            </a:xfrm>
            <a:custGeom>
              <a:avLst/>
              <a:gdLst>
                <a:gd name="connsiteX0" fmla="*/ 60624 w 60624"/>
                <a:gd name="connsiteY0" fmla="*/ 2691 h 49660"/>
                <a:gd name="connsiteX1" fmla="*/ 55137 w 60624"/>
                <a:gd name="connsiteY1" fmla="*/ 6529 h 49660"/>
                <a:gd name="connsiteX2" fmla="*/ 42312 w 60624"/>
                <a:gd name="connsiteY2" fmla="*/ 6529 h 49660"/>
                <a:gd name="connsiteX3" fmla="*/ 40346 w 60624"/>
                <a:gd name="connsiteY3" fmla="*/ 24397 h 49660"/>
                <a:gd name="connsiteX4" fmla="*/ 43576 w 60624"/>
                <a:gd name="connsiteY4" fmla="*/ 42920 h 49660"/>
                <a:gd name="connsiteX5" fmla="*/ 44231 w 60624"/>
                <a:gd name="connsiteY5" fmla="*/ 45389 h 49660"/>
                <a:gd name="connsiteX6" fmla="*/ 42757 w 60624"/>
                <a:gd name="connsiteY6" fmla="*/ 48350 h 49660"/>
                <a:gd name="connsiteX7" fmla="*/ 39632 w 60624"/>
                <a:gd name="connsiteY7" fmla="*/ 49660 h 49660"/>
                <a:gd name="connsiteX8" fmla="*/ 37269 w 60624"/>
                <a:gd name="connsiteY8" fmla="*/ 48572 h 49660"/>
                <a:gd name="connsiteX9" fmla="*/ 35631 w 60624"/>
                <a:gd name="connsiteY9" fmla="*/ 44020 h 49660"/>
                <a:gd name="connsiteX10" fmla="*/ 34694 w 60624"/>
                <a:gd name="connsiteY10" fmla="*/ 35467 h 49660"/>
                <a:gd name="connsiteX11" fmla="*/ 35572 w 60624"/>
                <a:gd name="connsiteY11" fmla="*/ 24947 h 49660"/>
                <a:gd name="connsiteX12" fmla="*/ 39410 w 60624"/>
                <a:gd name="connsiteY12" fmla="*/ 6529 h 49660"/>
                <a:gd name="connsiteX13" fmla="*/ 26749 w 60624"/>
                <a:gd name="connsiteY13" fmla="*/ 6529 h 49660"/>
                <a:gd name="connsiteX14" fmla="*/ 20442 w 60624"/>
                <a:gd name="connsiteY14" fmla="*/ 31360 h 49660"/>
                <a:gd name="connsiteX15" fmla="*/ 17435 w 60624"/>
                <a:gd name="connsiteY15" fmla="*/ 42324 h 49660"/>
                <a:gd name="connsiteX16" fmla="*/ 16768 w 60624"/>
                <a:gd name="connsiteY16" fmla="*/ 44348 h 49660"/>
                <a:gd name="connsiteX17" fmla="*/ 16113 w 60624"/>
                <a:gd name="connsiteY17" fmla="*/ 46045 h 49660"/>
                <a:gd name="connsiteX18" fmla="*/ 15352 w 60624"/>
                <a:gd name="connsiteY18" fmla="*/ 47636 h 49660"/>
                <a:gd name="connsiteX19" fmla="*/ 14474 w 60624"/>
                <a:gd name="connsiteY19" fmla="*/ 48619 h 49660"/>
                <a:gd name="connsiteX20" fmla="*/ 13269 w 60624"/>
                <a:gd name="connsiteY20" fmla="*/ 49450 h 49660"/>
                <a:gd name="connsiteX21" fmla="*/ 11783 w 60624"/>
                <a:gd name="connsiteY21" fmla="*/ 49660 h 49660"/>
                <a:gd name="connsiteX22" fmla="*/ 9537 w 60624"/>
                <a:gd name="connsiteY22" fmla="*/ 48841 h 49660"/>
                <a:gd name="connsiteX23" fmla="*/ 8554 w 60624"/>
                <a:gd name="connsiteY23" fmla="*/ 46595 h 49660"/>
                <a:gd name="connsiteX24" fmla="*/ 9431 w 60624"/>
                <a:gd name="connsiteY24" fmla="*/ 43903 h 49660"/>
                <a:gd name="connsiteX25" fmla="*/ 23789 w 60624"/>
                <a:gd name="connsiteY25" fmla="*/ 6529 h 49660"/>
                <a:gd name="connsiteX26" fmla="*/ 17435 w 60624"/>
                <a:gd name="connsiteY26" fmla="*/ 6529 h 49660"/>
                <a:gd name="connsiteX27" fmla="*/ 3183 w 60624"/>
                <a:gd name="connsiteY27" fmla="*/ 15188 h 49660"/>
                <a:gd name="connsiteX28" fmla="*/ 1802 w 60624"/>
                <a:gd name="connsiteY28" fmla="*/ 16440 h 49660"/>
                <a:gd name="connsiteX29" fmla="*/ 1369 w 60624"/>
                <a:gd name="connsiteY29" fmla="*/ 16499 h 49660"/>
                <a:gd name="connsiteX30" fmla="*/ 386 w 60624"/>
                <a:gd name="connsiteY30" fmla="*/ 16230 h 49660"/>
                <a:gd name="connsiteX31" fmla="*/ 59 w 60624"/>
                <a:gd name="connsiteY31" fmla="*/ 15680 h 49660"/>
                <a:gd name="connsiteX32" fmla="*/ 0 w 60624"/>
                <a:gd name="connsiteY32" fmla="*/ 15399 h 49660"/>
                <a:gd name="connsiteX33" fmla="*/ 819 w 60624"/>
                <a:gd name="connsiteY33" fmla="*/ 13597 h 49660"/>
                <a:gd name="connsiteX34" fmla="*/ 3347 w 60624"/>
                <a:gd name="connsiteY34" fmla="*/ 9700 h 49660"/>
                <a:gd name="connsiteX35" fmla="*/ 6845 w 60624"/>
                <a:gd name="connsiteY35" fmla="*/ 5312 h 49660"/>
                <a:gd name="connsiteX36" fmla="*/ 10309 w 60624"/>
                <a:gd name="connsiteY36" fmla="*/ 2305 h 49660"/>
                <a:gd name="connsiteX37" fmla="*/ 13702 w 60624"/>
                <a:gd name="connsiteY37" fmla="*/ 655 h 49660"/>
                <a:gd name="connsiteX38" fmla="*/ 16277 w 60624"/>
                <a:gd name="connsiteY38" fmla="*/ 105 h 49660"/>
                <a:gd name="connsiteX39" fmla="*/ 18523 w 60624"/>
                <a:gd name="connsiteY39" fmla="*/ 0 h 49660"/>
                <a:gd name="connsiteX40" fmla="*/ 56131 w 60624"/>
                <a:gd name="connsiteY40" fmla="*/ 0 h 49660"/>
                <a:gd name="connsiteX41" fmla="*/ 58319 w 60624"/>
                <a:gd name="connsiteY41" fmla="*/ 105 h 49660"/>
                <a:gd name="connsiteX42" fmla="*/ 59852 w 60624"/>
                <a:gd name="connsiteY42" fmla="*/ 819 h 49660"/>
                <a:gd name="connsiteX43" fmla="*/ 60624 w 60624"/>
                <a:gd name="connsiteY43" fmla="*/ 2691 h 49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0624" h="49660">
                  <a:moveTo>
                    <a:pt x="60624" y="2691"/>
                  </a:moveTo>
                  <a:cubicBezTo>
                    <a:pt x="60624" y="5254"/>
                    <a:pt x="58799" y="6529"/>
                    <a:pt x="55137" y="6529"/>
                  </a:cubicBezTo>
                  <a:lnTo>
                    <a:pt x="42312" y="6529"/>
                  </a:lnTo>
                  <a:cubicBezTo>
                    <a:pt x="41001" y="12591"/>
                    <a:pt x="40346" y="18547"/>
                    <a:pt x="40346" y="24397"/>
                  </a:cubicBezTo>
                  <a:cubicBezTo>
                    <a:pt x="40346" y="31371"/>
                    <a:pt x="41423" y="37550"/>
                    <a:pt x="43576" y="42920"/>
                  </a:cubicBezTo>
                  <a:cubicBezTo>
                    <a:pt x="44009" y="43985"/>
                    <a:pt x="44231" y="44804"/>
                    <a:pt x="44231" y="45389"/>
                  </a:cubicBezTo>
                  <a:cubicBezTo>
                    <a:pt x="44231" y="46478"/>
                    <a:pt x="43739" y="47472"/>
                    <a:pt x="42757" y="48350"/>
                  </a:cubicBezTo>
                  <a:cubicBezTo>
                    <a:pt x="41809" y="49227"/>
                    <a:pt x="40767" y="49660"/>
                    <a:pt x="39632" y="49660"/>
                  </a:cubicBezTo>
                  <a:cubicBezTo>
                    <a:pt x="38685" y="49660"/>
                    <a:pt x="37889" y="49298"/>
                    <a:pt x="37269" y="48572"/>
                  </a:cubicBezTo>
                  <a:cubicBezTo>
                    <a:pt x="36684" y="47835"/>
                    <a:pt x="36134" y="46326"/>
                    <a:pt x="35631" y="44020"/>
                  </a:cubicBezTo>
                  <a:cubicBezTo>
                    <a:pt x="35010" y="41317"/>
                    <a:pt x="34694" y="38462"/>
                    <a:pt x="34694" y="35467"/>
                  </a:cubicBezTo>
                  <a:cubicBezTo>
                    <a:pt x="34694" y="31886"/>
                    <a:pt x="34987" y="28376"/>
                    <a:pt x="35572" y="24947"/>
                  </a:cubicBezTo>
                  <a:cubicBezTo>
                    <a:pt x="36157" y="21472"/>
                    <a:pt x="37432" y="15341"/>
                    <a:pt x="39410" y="6529"/>
                  </a:cubicBezTo>
                  <a:lnTo>
                    <a:pt x="26749" y="6529"/>
                  </a:lnTo>
                  <a:lnTo>
                    <a:pt x="20442" y="31360"/>
                  </a:lnTo>
                  <a:cubicBezTo>
                    <a:pt x="18944" y="36941"/>
                    <a:pt x="17938" y="40604"/>
                    <a:pt x="17435" y="42324"/>
                  </a:cubicBezTo>
                  <a:cubicBezTo>
                    <a:pt x="17096" y="43342"/>
                    <a:pt x="16873" y="44020"/>
                    <a:pt x="16768" y="44348"/>
                  </a:cubicBezTo>
                  <a:cubicBezTo>
                    <a:pt x="16663" y="44676"/>
                    <a:pt x="16440" y="45237"/>
                    <a:pt x="16113" y="46045"/>
                  </a:cubicBezTo>
                  <a:cubicBezTo>
                    <a:pt x="15820" y="46805"/>
                    <a:pt x="15574" y="47344"/>
                    <a:pt x="15352" y="47636"/>
                  </a:cubicBezTo>
                  <a:cubicBezTo>
                    <a:pt x="15130" y="47893"/>
                    <a:pt x="14837" y="48221"/>
                    <a:pt x="14474" y="48619"/>
                  </a:cubicBezTo>
                  <a:cubicBezTo>
                    <a:pt x="14112" y="49052"/>
                    <a:pt x="13702" y="49333"/>
                    <a:pt x="13269" y="49450"/>
                  </a:cubicBezTo>
                  <a:cubicBezTo>
                    <a:pt x="12825" y="49590"/>
                    <a:pt x="12333" y="49660"/>
                    <a:pt x="11783" y="49660"/>
                  </a:cubicBezTo>
                  <a:cubicBezTo>
                    <a:pt x="10941" y="49660"/>
                    <a:pt x="10192" y="49391"/>
                    <a:pt x="9537" y="48841"/>
                  </a:cubicBezTo>
                  <a:cubicBezTo>
                    <a:pt x="8881" y="48326"/>
                    <a:pt x="8554" y="47578"/>
                    <a:pt x="8554" y="46595"/>
                  </a:cubicBezTo>
                  <a:cubicBezTo>
                    <a:pt x="8554" y="45939"/>
                    <a:pt x="8846" y="45038"/>
                    <a:pt x="9431" y="43903"/>
                  </a:cubicBezTo>
                  <a:cubicBezTo>
                    <a:pt x="16370" y="28926"/>
                    <a:pt x="21156" y="16464"/>
                    <a:pt x="23789" y="6529"/>
                  </a:cubicBezTo>
                  <a:lnTo>
                    <a:pt x="17435" y="6529"/>
                  </a:lnTo>
                  <a:cubicBezTo>
                    <a:pt x="11584" y="6529"/>
                    <a:pt x="6834" y="9420"/>
                    <a:pt x="3183" y="15188"/>
                  </a:cubicBezTo>
                  <a:cubicBezTo>
                    <a:pt x="2598" y="15949"/>
                    <a:pt x="2141" y="16370"/>
                    <a:pt x="1802" y="16440"/>
                  </a:cubicBezTo>
                  <a:cubicBezTo>
                    <a:pt x="1662" y="16476"/>
                    <a:pt x="1521" y="16499"/>
                    <a:pt x="1369" y="16499"/>
                  </a:cubicBezTo>
                  <a:cubicBezTo>
                    <a:pt x="960" y="16499"/>
                    <a:pt x="632" y="16405"/>
                    <a:pt x="386" y="16230"/>
                  </a:cubicBezTo>
                  <a:cubicBezTo>
                    <a:pt x="164" y="16043"/>
                    <a:pt x="59" y="15855"/>
                    <a:pt x="59" y="15680"/>
                  </a:cubicBezTo>
                  <a:lnTo>
                    <a:pt x="0" y="15399"/>
                  </a:lnTo>
                  <a:cubicBezTo>
                    <a:pt x="0" y="15177"/>
                    <a:pt x="269" y="14580"/>
                    <a:pt x="819" y="13597"/>
                  </a:cubicBezTo>
                  <a:cubicBezTo>
                    <a:pt x="1404" y="12579"/>
                    <a:pt x="2247" y="11280"/>
                    <a:pt x="3347" y="9700"/>
                  </a:cubicBezTo>
                  <a:cubicBezTo>
                    <a:pt x="4482" y="8132"/>
                    <a:pt x="5640" y="6670"/>
                    <a:pt x="6845" y="5312"/>
                  </a:cubicBezTo>
                  <a:cubicBezTo>
                    <a:pt x="8015" y="4072"/>
                    <a:pt x="9174" y="3066"/>
                    <a:pt x="10309" y="2305"/>
                  </a:cubicBezTo>
                  <a:cubicBezTo>
                    <a:pt x="11467" y="1498"/>
                    <a:pt x="12602" y="948"/>
                    <a:pt x="13702" y="655"/>
                  </a:cubicBezTo>
                  <a:cubicBezTo>
                    <a:pt x="14802" y="363"/>
                    <a:pt x="15656" y="187"/>
                    <a:pt x="16277" y="105"/>
                  </a:cubicBezTo>
                  <a:cubicBezTo>
                    <a:pt x="16897" y="35"/>
                    <a:pt x="17646" y="0"/>
                    <a:pt x="18523" y="0"/>
                  </a:cubicBezTo>
                  <a:lnTo>
                    <a:pt x="56131" y="0"/>
                  </a:lnTo>
                  <a:cubicBezTo>
                    <a:pt x="57079" y="0"/>
                    <a:pt x="57816" y="35"/>
                    <a:pt x="58319" y="105"/>
                  </a:cubicBezTo>
                  <a:cubicBezTo>
                    <a:pt x="58834" y="141"/>
                    <a:pt x="59349" y="386"/>
                    <a:pt x="59852" y="819"/>
                  </a:cubicBezTo>
                  <a:cubicBezTo>
                    <a:pt x="60367" y="1229"/>
                    <a:pt x="60624" y="1849"/>
                    <a:pt x="60624" y="2691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1" name="Freeform 1080">
              <a:extLst>
                <a:ext uri="{FF2B5EF4-FFF2-40B4-BE49-F238E27FC236}">
                  <a16:creationId xmlns:a16="http://schemas.microsoft.com/office/drawing/2014/main" id="{9CBD8E75-95FB-2CA2-B96D-AA1476745FAF}"/>
                </a:ext>
              </a:extLst>
            </p:cNvPr>
            <p:cNvSpPr/>
            <p:nvPr/>
          </p:nvSpPr>
          <p:spPr>
            <a:xfrm>
              <a:off x="5120182" y="4497271"/>
              <a:ext cx="2348633" cy="1170"/>
            </a:xfrm>
            <a:custGeom>
              <a:avLst/>
              <a:gdLst>
                <a:gd name="connsiteX0" fmla="*/ 0 w 2348633"/>
                <a:gd name="connsiteY0" fmla="*/ 0 h 1170"/>
                <a:gd name="connsiteX1" fmla="*/ 2348634 w 234863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8633" h="1170">
                  <a:moveTo>
                    <a:pt x="0" y="0"/>
                  </a:moveTo>
                  <a:lnTo>
                    <a:pt x="2348634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2" name="Freeform 1081">
              <a:extLst>
                <a:ext uri="{FF2B5EF4-FFF2-40B4-BE49-F238E27FC236}">
                  <a16:creationId xmlns:a16="http://schemas.microsoft.com/office/drawing/2014/main" id="{BF540EB9-E6FE-488F-A322-C79B01AB6BE6}"/>
                </a:ext>
              </a:extLst>
            </p:cNvPr>
            <p:cNvSpPr/>
            <p:nvPr/>
          </p:nvSpPr>
          <p:spPr>
            <a:xfrm>
              <a:off x="5120182" y="4203989"/>
              <a:ext cx="2348633" cy="1170"/>
            </a:xfrm>
            <a:custGeom>
              <a:avLst/>
              <a:gdLst>
                <a:gd name="connsiteX0" fmla="*/ 0 w 2348633"/>
                <a:gd name="connsiteY0" fmla="*/ 0 h 1170"/>
                <a:gd name="connsiteX1" fmla="*/ 2348634 w 234863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8633" h="1170">
                  <a:moveTo>
                    <a:pt x="0" y="0"/>
                  </a:moveTo>
                  <a:lnTo>
                    <a:pt x="2348634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3" name="Freeform 1082">
              <a:extLst>
                <a:ext uri="{FF2B5EF4-FFF2-40B4-BE49-F238E27FC236}">
                  <a16:creationId xmlns:a16="http://schemas.microsoft.com/office/drawing/2014/main" id="{838A3A1D-CE33-7999-1EBE-E05CDEF34DBF}"/>
                </a:ext>
              </a:extLst>
            </p:cNvPr>
            <p:cNvSpPr/>
            <p:nvPr/>
          </p:nvSpPr>
          <p:spPr>
            <a:xfrm>
              <a:off x="5120182" y="3910701"/>
              <a:ext cx="2348633" cy="1170"/>
            </a:xfrm>
            <a:custGeom>
              <a:avLst/>
              <a:gdLst>
                <a:gd name="connsiteX0" fmla="*/ 0 w 2348633"/>
                <a:gd name="connsiteY0" fmla="*/ 0 h 1170"/>
                <a:gd name="connsiteX1" fmla="*/ 2348634 w 234863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8633" h="1170">
                  <a:moveTo>
                    <a:pt x="0" y="0"/>
                  </a:moveTo>
                  <a:lnTo>
                    <a:pt x="2348634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4" name="Freeform 1083">
              <a:extLst>
                <a:ext uri="{FF2B5EF4-FFF2-40B4-BE49-F238E27FC236}">
                  <a16:creationId xmlns:a16="http://schemas.microsoft.com/office/drawing/2014/main" id="{26A7EBB5-682C-8A71-74DC-40EC2146F1F9}"/>
                </a:ext>
              </a:extLst>
            </p:cNvPr>
            <p:cNvSpPr/>
            <p:nvPr/>
          </p:nvSpPr>
          <p:spPr>
            <a:xfrm>
              <a:off x="5120182" y="3617415"/>
              <a:ext cx="2348633" cy="1170"/>
            </a:xfrm>
            <a:custGeom>
              <a:avLst/>
              <a:gdLst>
                <a:gd name="connsiteX0" fmla="*/ 0 w 2348633"/>
                <a:gd name="connsiteY0" fmla="*/ 0 h 1170"/>
                <a:gd name="connsiteX1" fmla="*/ 2348634 w 234863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8633" h="1170">
                  <a:moveTo>
                    <a:pt x="0" y="0"/>
                  </a:moveTo>
                  <a:lnTo>
                    <a:pt x="2348634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5" name="Freeform 1084">
              <a:extLst>
                <a:ext uri="{FF2B5EF4-FFF2-40B4-BE49-F238E27FC236}">
                  <a16:creationId xmlns:a16="http://schemas.microsoft.com/office/drawing/2014/main" id="{2800E382-8DA3-88E0-6C25-36697311C247}"/>
                </a:ext>
              </a:extLst>
            </p:cNvPr>
            <p:cNvSpPr/>
            <p:nvPr/>
          </p:nvSpPr>
          <p:spPr>
            <a:xfrm>
              <a:off x="5120182" y="3324128"/>
              <a:ext cx="2348633" cy="1170"/>
            </a:xfrm>
            <a:custGeom>
              <a:avLst/>
              <a:gdLst>
                <a:gd name="connsiteX0" fmla="*/ 0 w 2348633"/>
                <a:gd name="connsiteY0" fmla="*/ 0 h 1170"/>
                <a:gd name="connsiteX1" fmla="*/ 2348634 w 234863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8633" h="1170">
                  <a:moveTo>
                    <a:pt x="0" y="0"/>
                  </a:moveTo>
                  <a:lnTo>
                    <a:pt x="2348634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6" name="Freeform 1085">
              <a:extLst>
                <a:ext uri="{FF2B5EF4-FFF2-40B4-BE49-F238E27FC236}">
                  <a16:creationId xmlns:a16="http://schemas.microsoft.com/office/drawing/2014/main" id="{99C540A7-EBD8-9692-133C-53EAFD9480E7}"/>
                </a:ext>
              </a:extLst>
            </p:cNvPr>
            <p:cNvSpPr/>
            <p:nvPr/>
          </p:nvSpPr>
          <p:spPr>
            <a:xfrm>
              <a:off x="5120182" y="3030841"/>
              <a:ext cx="2348633" cy="1170"/>
            </a:xfrm>
            <a:custGeom>
              <a:avLst/>
              <a:gdLst>
                <a:gd name="connsiteX0" fmla="*/ 0 w 2348633"/>
                <a:gd name="connsiteY0" fmla="*/ 0 h 1170"/>
                <a:gd name="connsiteX1" fmla="*/ 2348634 w 234863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8633" h="1170">
                  <a:moveTo>
                    <a:pt x="0" y="0"/>
                  </a:moveTo>
                  <a:lnTo>
                    <a:pt x="2348634" y="0"/>
                  </a:lnTo>
                </a:path>
              </a:pathLst>
            </a:custGeom>
            <a:noFill/>
            <a:ln w="2334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7" name="Freeform 1086">
              <a:extLst>
                <a:ext uri="{FF2B5EF4-FFF2-40B4-BE49-F238E27FC236}">
                  <a16:creationId xmlns:a16="http://schemas.microsoft.com/office/drawing/2014/main" id="{CEF9C9EF-5FF1-FFB2-5052-AB5CF7C5F669}"/>
                </a:ext>
              </a:extLst>
            </p:cNvPr>
            <p:cNvSpPr/>
            <p:nvPr/>
          </p:nvSpPr>
          <p:spPr>
            <a:xfrm>
              <a:off x="5120182" y="2986848"/>
              <a:ext cx="1170" cy="1554419"/>
            </a:xfrm>
            <a:custGeom>
              <a:avLst/>
              <a:gdLst>
                <a:gd name="connsiteX0" fmla="*/ 0 w 1170"/>
                <a:gd name="connsiteY0" fmla="*/ 1554419 h 1554419"/>
                <a:gd name="connsiteX1" fmla="*/ 0 w 1170"/>
                <a:gd name="connsiteY1" fmla="*/ 0 h 155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0" h="1554419">
                  <a:moveTo>
                    <a:pt x="0" y="1554419"/>
                  </a:moveTo>
                  <a:lnTo>
                    <a:pt x="0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8" name="Freeform 1087">
              <a:extLst>
                <a:ext uri="{FF2B5EF4-FFF2-40B4-BE49-F238E27FC236}">
                  <a16:creationId xmlns:a16="http://schemas.microsoft.com/office/drawing/2014/main" id="{F78E479A-C8EB-4E8C-837C-F06D7CB7483A}"/>
                </a:ext>
              </a:extLst>
            </p:cNvPr>
            <p:cNvSpPr/>
            <p:nvPr/>
          </p:nvSpPr>
          <p:spPr>
            <a:xfrm>
              <a:off x="5120182" y="4497271"/>
              <a:ext cx="22113" cy="1170"/>
            </a:xfrm>
            <a:custGeom>
              <a:avLst/>
              <a:gdLst>
                <a:gd name="connsiteX0" fmla="*/ 0 w 22113"/>
                <a:gd name="connsiteY0" fmla="*/ 0 h 1170"/>
                <a:gd name="connsiteX1" fmla="*/ 22113 w 2211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13" h="1170">
                  <a:moveTo>
                    <a:pt x="0" y="0"/>
                  </a:moveTo>
                  <a:lnTo>
                    <a:pt x="22113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89" name="Freeform 1088">
              <a:extLst>
                <a:ext uri="{FF2B5EF4-FFF2-40B4-BE49-F238E27FC236}">
                  <a16:creationId xmlns:a16="http://schemas.microsoft.com/office/drawing/2014/main" id="{B5EF37DD-8684-2A0C-7F86-19967502E0CB}"/>
                </a:ext>
              </a:extLst>
            </p:cNvPr>
            <p:cNvSpPr/>
            <p:nvPr/>
          </p:nvSpPr>
          <p:spPr>
            <a:xfrm>
              <a:off x="5120182" y="4203989"/>
              <a:ext cx="22113" cy="1170"/>
            </a:xfrm>
            <a:custGeom>
              <a:avLst/>
              <a:gdLst>
                <a:gd name="connsiteX0" fmla="*/ 0 w 22113"/>
                <a:gd name="connsiteY0" fmla="*/ 0 h 1170"/>
                <a:gd name="connsiteX1" fmla="*/ 22113 w 2211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13" h="1170">
                  <a:moveTo>
                    <a:pt x="0" y="0"/>
                  </a:moveTo>
                  <a:lnTo>
                    <a:pt x="22113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0" name="Freeform 1089">
              <a:extLst>
                <a:ext uri="{FF2B5EF4-FFF2-40B4-BE49-F238E27FC236}">
                  <a16:creationId xmlns:a16="http://schemas.microsoft.com/office/drawing/2014/main" id="{20D6DD63-7797-6604-90C3-C8D911BD79DE}"/>
                </a:ext>
              </a:extLst>
            </p:cNvPr>
            <p:cNvSpPr/>
            <p:nvPr/>
          </p:nvSpPr>
          <p:spPr>
            <a:xfrm>
              <a:off x="5120182" y="3910701"/>
              <a:ext cx="22113" cy="1170"/>
            </a:xfrm>
            <a:custGeom>
              <a:avLst/>
              <a:gdLst>
                <a:gd name="connsiteX0" fmla="*/ 0 w 22113"/>
                <a:gd name="connsiteY0" fmla="*/ 0 h 1170"/>
                <a:gd name="connsiteX1" fmla="*/ 22113 w 2211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13" h="1170">
                  <a:moveTo>
                    <a:pt x="0" y="0"/>
                  </a:moveTo>
                  <a:lnTo>
                    <a:pt x="22113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1" name="Freeform 1090">
              <a:extLst>
                <a:ext uri="{FF2B5EF4-FFF2-40B4-BE49-F238E27FC236}">
                  <a16:creationId xmlns:a16="http://schemas.microsoft.com/office/drawing/2014/main" id="{C9DA57C2-E981-6788-EFE4-EEC0DA42953C}"/>
                </a:ext>
              </a:extLst>
            </p:cNvPr>
            <p:cNvSpPr/>
            <p:nvPr/>
          </p:nvSpPr>
          <p:spPr>
            <a:xfrm>
              <a:off x="5120182" y="3617415"/>
              <a:ext cx="22113" cy="1170"/>
            </a:xfrm>
            <a:custGeom>
              <a:avLst/>
              <a:gdLst>
                <a:gd name="connsiteX0" fmla="*/ 0 w 22113"/>
                <a:gd name="connsiteY0" fmla="*/ 0 h 1170"/>
                <a:gd name="connsiteX1" fmla="*/ 22113 w 2211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13" h="1170">
                  <a:moveTo>
                    <a:pt x="0" y="0"/>
                  </a:moveTo>
                  <a:lnTo>
                    <a:pt x="22113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2" name="Freeform 1091">
              <a:extLst>
                <a:ext uri="{FF2B5EF4-FFF2-40B4-BE49-F238E27FC236}">
                  <a16:creationId xmlns:a16="http://schemas.microsoft.com/office/drawing/2014/main" id="{54CA9FA4-A0CE-A628-1FEA-A1ACF1CE4A0C}"/>
                </a:ext>
              </a:extLst>
            </p:cNvPr>
            <p:cNvSpPr/>
            <p:nvPr/>
          </p:nvSpPr>
          <p:spPr>
            <a:xfrm>
              <a:off x="5120182" y="3324128"/>
              <a:ext cx="22113" cy="1170"/>
            </a:xfrm>
            <a:custGeom>
              <a:avLst/>
              <a:gdLst>
                <a:gd name="connsiteX0" fmla="*/ 0 w 22113"/>
                <a:gd name="connsiteY0" fmla="*/ 0 h 1170"/>
                <a:gd name="connsiteX1" fmla="*/ 22113 w 2211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13" h="1170">
                  <a:moveTo>
                    <a:pt x="0" y="0"/>
                  </a:moveTo>
                  <a:lnTo>
                    <a:pt x="22113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3" name="Freeform 1092">
              <a:extLst>
                <a:ext uri="{FF2B5EF4-FFF2-40B4-BE49-F238E27FC236}">
                  <a16:creationId xmlns:a16="http://schemas.microsoft.com/office/drawing/2014/main" id="{286C5A8B-ECB5-1FD6-D072-D5AC2DC895AA}"/>
                </a:ext>
              </a:extLst>
            </p:cNvPr>
            <p:cNvSpPr/>
            <p:nvPr/>
          </p:nvSpPr>
          <p:spPr>
            <a:xfrm>
              <a:off x="5120182" y="3030841"/>
              <a:ext cx="22113" cy="1170"/>
            </a:xfrm>
            <a:custGeom>
              <a:avLst/>
              <a:gdLst>
                <a:gd name="connsiteX0" fmla="*/ 0 w 22113"/>
                <a:gd name="connsiteY0" fmla="*/ 0 h 1170"/>
                <a:gd name="connsiteX1" fmla="*/ 22113 w 22113"/>
                <a:gd name="connsiteY1" fmla="*/ 0 h 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113" h="1170">
                  <a:moveTo>
                    <a:pt x="0" y="0"/>
                  </a:moveTo>
                  <a:lnTo>
                    <a:pt x="22113" y="0"/>
                  </a:lnTo>
                </a:path>
              </a:pathLst>
            </a:custGeom>
            <a:noFill/>
            <a:ln w="46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4" name="Freeform 1093">
              <a:extLst>
                <a:ext uri="{FF2B5EF4-FFF2-40B4-BE49-F238E27FC236}">
                  <a16:creationId xmlns:a16="http://schemas.microsoft.com/office/drawing/2014/main" id="{FD394BB1-8A8C-CA67-A1E5-7B55BF24A826}"/>
                </a:ext>
              </a:extLst>
            </p:cNvPr>
            <p:cNvSpPr/>
            <p:nvPr/>
          </p:nvSpPr>
          <p:spPr>
            <a:xfrm>
              <a:off x="4874755" y="4460610"/>
              <a:ext cx="48917" cy="73425"/>
            </a:xfrm>
            <a:custGeom>
              <a:avLst/>
              <a:gdLst>
                <a:gd name="connsiteX0" fmla="*/ 24459 w 48917"/>
                <a:gd name="connsiteY0" fmla="*/ 7582 h 73425"/>
                <a:gd name="connsiteX1" fmla="*/ 13320 w 48917"/>
                <a:gd name="connsiteY1" fmla="*/ 14884 h 73425"/>
                <a:gd name="connsiteX2" fmla="*/ 9622 w 48917"/>
                <a:gd name="connsiteY2" fmla="*/ 36730 h 73425"/>
                <a:gd name="connsiteX3" fmla="*/ 13320 w 48917"/>
                <a:gd name="connsiteY3" fmla="*/ 58588 h 73425"/>
                <a:gd name="connsiteX4" fmla="*/ 24459 w 48917"/>
                <a:gd name="connsiteY4" fmla="*/ 65843 h 73425"/>
                <a:gd name="connsiteX5" fmla="*/ 35598 w 48917"/>
                <a:gd name="connsiteY5" fmla="*/ 58588 h 73425"/>
                <a:gd name="connsiteX6" fmla="*/ 39343 w 48917"/>
                <a:gd name="connsiteY6" fmla="*/ 36730 h 73425"/>
                <a:gd name="connsiteX7" fmla="*/ 35598 w 48917"/>
                <a:gd name="connsiteY7" fmla="*/ 14884 h 73425"/>
                <a:gd name="connsiteX8" fmla="*/ 24459 w 48917"/>
                <a:gd name="connsiteY8" fmla="*/ 7582 h 73425"/>
                <a:gd name="connsiteX9" fmla="*/ 24459 w 48917"/>
                <a:gd name="connsiteY9" fmla="*/ 0 h 73425"/>
                <a:gd name="connsiteX10" fmla="*/ 42614 w 48917"/>
                <a:gd name="connsiteY10" fmla="*/ 9431 h 73425"/>
                <a:gd name="connsiteX11" fmla="*/ 48917 w 48917"/>
                <a:gd name="connsiteY11" fmla="*/ 36730 h 73425"/>
                <a:gd name="connsiteX12" fmla="*/ 42614 w 48917"/>
                <a:gd name="connsiteY12" fmla="*/ 64041 h 73425"/>
                <a:gd name="connsiteX13" fmla="*/ 24459 w 48917"/>
                <a:gd name="connsiteY13" fmla="*/ 73426 h 73425"/>
                <a:gd name="connsiteX14" fmla="*/ 6257 w 48917"/>
                <a:gd name="connsiteY14" fmla="*/ 64041 h 73425"/>
                <a:gd name="connsiteX15" fmla="*/ 0 w 48917"/>
                <a:gd name="connsiteY15" fmla="*/ 36730 h 73425"/>
                <a:gd name="connsiteX16" fmla="*/ 6257 w 48917"/>
                <a:gd name="connsiteY16" fmla="*/ 9431 h 73425"/>
                <a:gd name="connsiteX17" fmla="*/ 24459 w 48917"/>
                <a:gd name="connsiteY17" fmla="*/ 0 h 7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5">
                  <a:moveTo>
                    <a:pt x="24459" y="7582"/>
                  </a:moveTo>
                  <a:cubicBezTo>
                    <a:pt x="19529" y="7582"/>
                    <a:pt x="15815" y="10016"/>
                    <a:pt x="13320" y="14884"/>
                  </a:cubicBezTo>
                  <a:cubicBezTo>
                    <a:pt x="10854" y="19717"/>
                    <a:pt x="9622" y="27007"/>
                    <a:pt x="9622" y="36730"/>
                  </a:cubicBezTo>
                  <a:cubicBezTo>
                    <a:pt x="9622" y="46431"/>
                    <a:pt x="10854" y="53721"/>
                    <a:pt x="13320" y="58588"/>
                  </a:cubicBezTo>
                  <a:cubicBezTo>
                    <a:pt x="15815" y="63421"/>
                    <a:pt x="19529" y="65843"/>
                    <a:pt x="24459" y="65843"/>
                  </a:cubicBezTo>
                  <a:cubicBezTo>
                    <a:pt x="29421" y="65843"/>
                    <a:pt x="33133" y="63421"/>
                    <a:pt x="35598" y="58588"/>
                  </a:cubicBezTo>
                  <a:cubicBezTo>
                    <a:pt x="38095" y="53721"/>
                    <a:pt x="39343" y="46431"/>
                    <a:pt x="39343" y="36730"/>
                  </a:cubicBezTo>
                  <a:cubicBezTo>
                    <a:pt x="39343" y="27007"/>
                    <a:pt x="38095" y="19717"/>
                    <a:pt x="35598" y="14884"/>
                  </a:cubicBezTo>
                  <a:cubicBezTo>
                    <a:pt x="33133" y="10016"/>
                    <a:pt x="29421" y="7582"/>
                    <a:pt x="24459" y="7582"/>
                  </a:cubicBezTo>
                  <a:moveTo>
                    <a:pt x="24459" y="0"/>
                  </a:moveTo>
                  <a:cubicBezTo>
                    <a:pt x="32392" y="0"/>
                    <a:pt x="38442" y="3148"/>
                    <a:pt x="42614" y="9431"/>
                  </a:cubicBezTo>
                  <a:cubicBezTo>
                    <a:pt x="46816" y="15691"/>
                    <a:pt x="48917" y="24783"/>
                    <a:pt x="48917" y="36730"/>
                  </a:cubicBezTo>
                  <a:cubicBezTo>
                    <a:pt x="48917" y="48654"/>
                    <a:pt x="46816" y="57758"/>
                    <a:pt x="42614" y="64041"/>
                  </a:cubicBezTo>
                  <a:cubicBezTo>
                    <a:pt x="38442" y="70302"/>
                    <a:pt x="32392" y="73426"/>
                    <a:pt x="24459" y="73426"/>
                  </a:cubicBezTo>
                  <a:cubicBezTo>
                    <a:pt x="16527" y="73426"/>
                    <a:pt x="10460" y="70302"/>
                    <a:pt x="6257" y="64041"/>
                  </a:cubicBezTo>
                  <a:cubicBezTo>
                    <a:pt x="2085" y="57758"/>
                    <a:pt x="0" y="48654"/>
                    <a:pt x="0" y="36730"/>
                  </a:cubicBezTo>
                  <a:cubicBezTo>
                    <a:pt x="0" y="24783"/>
                    <a:pt x="2085" y="15691"/>
                    <a:pt x="6257" y="9431"/>
                  </a:cubicBezTo>
                  <a:cubicBezTo>
                    <a:pt x="10460" y="3148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5" name="Freeform 1094">
              <a:extLst>
                <a:ext uri="{FF2B5EF4-FFF2-40B4-BE49-F238E27FC236}">
                  <a16:creationId xmlns:a16="http://schemas.microsoft.com/office/drawing/2014/main" id="{080FD736-2A52-9B7D-5E44-5E1A8AE2C1AC}"/>
                </a:ext>
              </a:extLst>
            </p:cNvPr>
            <p:cNvSpPr/>
            <p:nvPr/>
          </p:nvSpPr>
          <p:spPr>
            <a:xfrm>
              <a:off x="4940500" y="4520615"/>
              <a:ext cx="10002" cy="12040"/>
            </a:xfrm>
            <a:custGeom>
              <a:avLst/>
              <a:gdLst>
                <a:gd name="connsiteX0" fmla="*/ 0 w 10002"/>
                <a:gd name="connsiteY0" fmla="*/ 0 h 12040"/>
                <a:gd name="connsiteX1" fmla="*/ 10002 w 10002"/>
                <a:gd name="connsiteY1" fmla="*/ 0 h 12040"/>
                <a:gd name="connsiteX2" fmla="*/ 10002 w 10002"/>
                <a:gd name="connsiteY2" fmla="*/ 12041 h 12040"/>
                <a:gd name="connsiteX3" fmla="*/ 0 w 10002"/>
                <a:gd name="connsiteY3" fmla="*/ 12041 h 12040"/>
                <a:gd name="connsiteX4" fmla="*/ 0 w 10002"/>
                <a:gd name="connsiteY4" fmla="*/ 0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2" h="12040">
                  <a:moveTo>
                    <a:pt x="0" y="0"/>
                  </a:moveTo>
                  <a:lnTo>
                    <a:pt x="10002" y="0"/>
                  </a:lnTo>
                  <a:lnTo>
                    <a:pt x="10002" y="12041"/>
                  </a:lnTo>
                  <a:lnTo>
                    <a:pt x="0" y="12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6" name="Freeform 1095">
              <a:extLst>
                <a:ext uri="{FF2B5EF4-FFF2-40B4-BE49-F238E27FC236}">
                  <a16:creationId xmlns:a16="http://schemas.microsoft.com/office/drawing/2014/main" id="{7B6D2011-69B0-B7D6-BD43-B27D130EEA09}"/>
                </a:ext>
              </a:extLst>
            </p:cNvPr>
            <p:cNvSpPr/>
            <p:nvPr/>
          </p:nvSpPr>
          <p:spPr>
            <a:xfrm>
              <a:off x="4967377" y="4460610"/>
              <a:ext cx="48917" cy="73425"/>
            </a:xfrm>
            <a:custGeom>
              <a:avLst/>
              <a:gdLst>
                <a:gd name="connsiteX0" fmla="*/ 24458 w 48917"/>
                <a:gd name="connsiteY0" fmla="*/ 7582 h 73425"/>
                <a:gd name="connsiteX1" fmla="*/ 13320 w 48917"/>
                <a:gd name="connsiteY1" fmla="*/ 14884 h 73425"/>
                <a:gd name="connsiteX2" fmla="*/ 9622 w 48917"/>
                <a:gd name="connsiteY2" fmla="*/ 36730 h 73425"/>
                <a:gd name="connsiteX3" fmla="*/ 13320 w 48917"/>
                <a:gd name="connsiteY3" fmla="*/ 58588 h 73425"/>
                <a:gd name="connsiteX4" fmla="*/ 24458 w 48917"/>
                <a:gd name="connsiteY4" fmla="*/ 65843 h 73425"/>
                <a:gd name="connsiteX5" fmla="*/ 35598 w 48917"/>
                <a:gd name="connsiteY5" fmla="*/ 58588 h 73425"/>
                <a:gd name="connsiteX6" fmla="*/ 39342 w 48917"/>
                <a:gd name="connsiteY6" fmla="*/ 36730 h 73425"/>
                <a:gd name="connsiteX7" fmla="*/ 35598 w 48917"/>
                <a:gd name="connsiteY7" fmla="*/ 14884 h 73425"/>
                <a:gd name="connsiteX8" fmla="*/ 24458 w 48917"/>
                <a:gd name="connsiteY8" fmla="*/ 7582 h 73425"/>
                <a:gd name="connsiteX9" fmla="*/ 24458 w 48917"/>
                <a:gd name="connsiteY9" fmla="*/ 0 h 73425"/>
                <a:gd name="connsiteX10" fmla="*/ 42613 w 48917"/>
                <a:gd name="connsiteY10" fmla="*/ 9431 h 73425"/>
                <a:gd name="connsiteX11" fmla="*/ 48917 w 48917"/>
                <a:gd name="connsiteY11" fmla="*/ 36730 h 73425"/>
                <a:gd name="connsiteX12" fmla="*/ 42613 w 48917"/>
                <a:gd name="connsiteY12" fmla="*/ 64041 h 73425"/>
                <a:gd name="connsiteX13" fmla="*/ 24458 w 48917"/>
                <a:gd name="connsiteY13" fmla="*/ 73426 h 73425"/>
                <a:gd name="connsiteX14" fmla="*/ 6257 w 48917"/>
                <a:gd name="connsiteY14" fmla="*/ 64041 h 73425"/>
                <a:gd name="connsiteX15" fmla="*/ 0 w 48917"/>
                <a:gd name="connsiteY15" fmla="*/ 36730 h 73425"/>
                <a:gd name="connsiteX16" fmla="*/ 6257 w 48917"/>
                <a:gd name="connsiteY16" fmla="*/ 9431 h 73425"/>
                <a:gd name="connsiteX17" fmla="*/ 24458 w 48917"/>
                <a:gd name="connsiteY17" fmla="*/ 0 h 7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5">
                  <a:moveTo>
                    <a:pt x="24458" y="7582"/>
                  </a:moveTo>
                  <a:cubicBezTo>
                    <a:pt x="19528" y="7582"/>
                    <a:pt x="15815" y="10016"/>
                    <a:pt x="13320" y="14884"/>
                  </a:cubicBezTo>
                  <a:cubicBezTo>
                    <a:pt x="10854" y="19717"/>
                    <a:pt x="9622" y="27007"/>
                    <a:pt x="9622" y="36730"/>
                  </a:cubicBezTo>
                  <a:cubicBezTo>
                    <a:pt x="9622" y="46431"/>
                    <a:pt x="10854" y="53721"/>
                    <a:pt x="13320" y="58588"/>
                  </a:cubicBezTo>
                  <a:cubicBezTo>
                    <a:pt x="15815" y="63421"/>
                    <a:pt x="19528" y="65843"/>
                    <a:pt x="24458" y="65843"/>
                  </a:cubicBezTo>
                  <a:cubicBezTo>
                    <a:pt x="29419" y="65843"/>
                    <a:pt x="33132" y="63421"/>
                    <a:pt x="35598" y="58588"/>
                  </a:cubicBezTo>
                  <a:cubicBezTo>
                    <a:pt x="38094" y="53721"/>
                    <a:pt x="39342" y="46431"/>
                    <a:pt x="39342" y="36730"/>
                  </a:cubicBezTo>
                  <a:cubicBezTo>
                    <a:pt x="39342" y="27007"/>
                    <a:pt x="38094" y="19717"/>
                    <a:pt x="35598" y="14884"/>
                  </a:cubicBezTo>
                  <a:cubicBezTo>
                    <a:pt x="33132" y="10016"/>
                    <a:pt x="29419" y="7582"/>
                    <a:pt x="24458" y="7582"/>
                  </a:cubicBezTo>
                  <a:moveTo>
                    <a:pt x="24458" y="0"/>
                  </a:moveTo>
                  <a:cubicBezTo>
                    <a:pt x="32390" y="0"/>
                    <a:pt x="38441" y="3148"/>
                    <a:pt x="42613" y="9431"/>
                  </a:cubicBezTo>
                  <a:cubicBezTo>
                    <a:pt x="46816" y="15691"/>
                    <a:pt x="48917" y="24783"/>
                    <a:pt x="48917" y="36730"/>
                  </a:cubicBezTo>
                  <a:cubicBezTo>
                    <a:pt x="48917" y="48654"/>
                    <a:pt x="46816" y="57758"/>
                    <a:pt x="42613" y="64041"/>
                  </a:cubicBezTo>
                  <a:cubicBezTo>
                    <a:pt x="38441" y="70302"/>
                    <a:pt x="32390" y="73426"/>
                    <a:pt x="24458" y="73426"/>
                  </a:cubicBezTo>
                  <a:cubicBezTo>
                    <a:pt x="16527" y="73426"/>
                    <a:pt x="10460" y="70302"/>
                    <a:pt x="6257" y="64041"/>
                  </a:cubicBezTo>
                  <a:cubicBezTo>
                    <a:pt x="2085" y="57758"/>
                    <a:pt x="0" y="48654"/>
                    <a:pt x="0" y="36730"/>
                  </a:cubicBezTo>
                  <a:cubicBezTo>
                    <a:pt x="0" y="24783"/>
                    <a:pt x="2085" y="15691"/>
                    <a:pt x="6257" y="9431"/>
                  </a:cubicBezTo>
                  <a:cubicBezTo>
                    <a:pt x="10460" y="3148"/>
                    <a:pt x="16527" y="0"/>
                    <a:pt x="24458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7" name="Freeform 1096">
              <a:extLst>
                <a:ext uri="{FF2B5EF4-FFF2-40B4-BE49-F238E27FC236}">
                  <a16:creationId xmlns:a16="http://schemas.microsoft.com/office/drawing/2014/main" id="{BD2F5914-4A16-F0A9-4736-88DC31AEBB5A}"/>
                </a:ext>
              </a:extLst>
            </p:cNvPr>
            <p:cNvSpPr/>
            <p:nvPr/>
          </p:nvSpPr>
          <p:spPr>
            <a:xfrm>
              <a:off x="5029140" y="4460610"/>
              <a:ext cx="48917" cy="73425"/>
            </a:xfrm>
            <a:custGeom>
              <a:avLst/>
              <a:gdLst>
                <a:gd name="connsiteX0" fmla="*/ 24459 w 48917"/>
                <a:gd name="connsiteY0" fmla="*/ 7582 h 73425"/>
                <a:gd name="connsiteX1" fmla="*/ 13320 w 48917"/>
                <a:gd name="connsiteY1" fmla="*/ 14884 h 73425"/>
                <a:gd name="connsiteX2" fmla="*/ 9622 w 48917"/>
                <a:gd name="connsiteY2" fmla="*/ 36730 h 73425"/>
                <a:gd name="connsiteX3" fmla="*/ 13320 w 48917"/>
                <a:gd name="connsiteY3" fmla="*/ 58588 h 73425"/>
                <a:gd name="connsiteX4" fmla="*/ 24459 w 48917"/>
                <a:gd name="connsiteY4" fmla="*/ 65843 h 73425"/>
                <a:gd name="connsiteX5" fmla="*/ 35598 w 48917"/>
                <a:gd name="connsiteY5" fmla="*/ 58588 h 73425"/>
                <a:gd name="connsiteX6" fmla="*/ 39343 w 48917"/>
                <a:gd name="connsiteY6" fmla="*/ 36730 h 73425"/>
                <a:gd name="connsiteX7" fmla="*/ 35598 w 48917"/>
                <a:gd name="connsiteY7" fmla="*/ 14884 h 73425"/>
                <a:gd name="connsiteX8" fmla="*/ 24459 w 48917"/>
                <a:gd name="connsiteY8" fmla="*/ 7582 h 73425"/>
                <a:gd name="connsiteX9" fmla="*/ 24459 w 48917"/>
                <a:gd name="connsiteY9" fmla="*/ 0 h 73425"/>
                <a:gd name="connsiteX10" fmla="*/ 42614 w 48917"/>
                <a:gd name="connsiteY10" fmla="*/ 9431 h 73425"/>
                <a:gd name="connsiteX11" fmla="*/ 48917 w 48917"/>
                <a:gd name="connsiteY11" fmla="*/ 36730 h 73425"/>
                <a:gd name="connsiteX12" fmla="*/ 42614 w 48917"/>
                <a:gd name="connsiteY12" fmla="*/ 64041 h 73425"/>
                <a:gd name="connsiteX13" fmla="*/ 24459 w 48917"/>
                <a:gd name="connsiteY13" fmla="*/ 73426 h 73425"/>
                <a:gd name="connsiteX14" fmla="*/ 6257 w 48917"/>
                <a:gd name="connsiteY14" fmla="*/ 64041 h 73425"/>
                <a:gd name="connsiteX15" fmla="*/ 0 w 48917"/>
                <a:gd name="connsiteY15" fmla="*/ 36730 h 73425"/>
                <a:gd name="connsiteX16" fmla="*/ 6257 w 48917"/>
                <a:gd name="connsiteY16" fmla="*/ 9431 h 73425"/>
                <a:gd name="connsiteX17" fmla="*/ 24459 w 48917"/>
                <a:gd name="connsiteY17" fmla="*/ 0 h 7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5">
                  <a:moveTo>
                    <a:pt x="24459" y="7582"/>
                  </a:moveTo>
                  <a:cubicBezTo>
                    <a:pt x="19529" y="7582"/>
                    <a:pt x="15815" y="10016"/>
                    <a:pt x="13320" y="14884"/>
                  </a:cubicBezTo>
                  <a:cubicBezTo>
                    <a:pt x="10854" y="19717"/>
                    <a:pt x="9622" y="27007"/>
                    <a:pt x="9622" y="36730"/>
                  </a:cubicBezTo>
                  <a:cubicBezTo>
                    <a:pt x="9622" y="46431"/>
                    <a:pt x="10854" y="53721"/>
                    <a:pt x="13320" y="58588"/>
                  </a:cubicBezTo>
                  <a:cubicBezTo>
                    <a:pt x="15815" y="63421"/>
                    <a:pt x="19529" y="65843"/>
                    <a:pt x="24459" y="65843"/>
                  </a:cubicBezTo>
                  <a:cubicBezTo>
                    <a:pt x="29421" y="65843"/>
                    <a:pt x="33133" y="63421"/>
                    <a:pt x="35598" y="58588"/>
                  </a:cubicBezTo>
                  <a:cubicBezTo>
                    <a:pt x="38095" y="53721"/>
                    <a:pt x="39343" y="46431"/>
                    <a:pt x="39343" y="36730"/>
                  </a:cubicBezTo>
                  <a:cubicBezTo>
                    <a:pt x="39343" y="27007"/>
                    <a:pt x="38095" y="19717"/>
                    <a:pt x="35598" y="14884"/>
                  </a:cubicBezTo>
                  <a:cubicBezTo>
                    <a:pt x="33133" y="10016"/>
                    <a:pt x="29421" y="7582"/>
                    <a:pt x="24459" y="7582"/>
                  </a:cubicBezTo>
                  <a:moveTo>
                    <a:pt x="24459" y="0"/>
                  </a:moveTo>
                  <a:cubicBezTo>
                    <a:pt x="32392" y="0"/>
                    <a:pt x="38442" y="3148"/>
                    <a:pt x="42614" y="9431"/>
                  </a:cubicBezTo>
                  <a:cubicBezTo>
                    <a:pt x="46816" y="15691"/>
                    <a:pt x="48917" y="24783"/>
                    <a:pt x="48917" y="36730"/>
                  </a:cubicBezTo>
                  <a:cubicBezTo>
                    <a:pt x="48917" y="48654"/>
                    <a:pt x="46816" y="57758"/>
                    <a:pt x="42614" y="64041"/>
                  </a:cubicBezTo>
                  <a:cubicBezTo>
                    <a:pt x="38442" y="70302"/>
                    <a:pt x="32392" y="73426"/>
                    <a:pt x="24459" y="73426"/>
                  </a:cubicBezTo>
                  <a:cubicBezTo>
                    <a:pt x="16527" y="73426"/>
                    <a:pt x="10460" y="70302"/>
                    <a:pt x="6257" y="64041"/>
                  </a:cubicBezTo>
                  <a:cubicBezTo>
                    <a:pt x="2085" y="57758"/>
                    <a:pt x="0" y="48654"/>
                    <a:pt x="0" y="36730"/>
                  </a:cubicBezTo>
                  <a:cubicBezTo>
                    <a:pt x="0" y="24783"/>
                    <a:pt x="2085" y="15691"/>
                    <a:pt x="6257" y="9431"/>
                  </a:cubicBezTo>
                  <a:cubicBezTo>
                    <a:pt x="10460" y="3148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8" name="Freeform 1097">
              <a:extLst>
                <a:ext uri="{FF2B5EF4-FFF2-40B4-BE49-F238E27FC236}">
                  <a16:creationId xmlns:a16="http://schemas.microsoft.com/office/drawing/2014/main" id="{26481DB0-F77B-C84A-99A0-6D6345038E07}"/>
                </a:ext>
              </a:extLst>
            </p:cNvPr>
            <p:cNvSpPr/>
            <p:nvPr/>
          </p:nvSpPr>
          <p:spPr>
            <a:xfrm>
              <a:off x="4876794" y="4167317"/>
              <a:ext cx="48917" cy="73425"/>
            </a:xfrm>
            <a:custGeom>
              <a:avLst/>
              <a:gdLst>
                <a:gd name="connsiteX0" fmla="*/ 24459 w 48917"/>
                <a:gd name="connsiteY0" fmla="*/ 7594 h 73425"/>
                <a:gd name="connsiteX1" fmla="*/ 13320 w 48917"/>
                <a:gd name="connsiteY1" fmla="*/ 14884 h 73425"/>
                <a:gd name="connsiteX2" fmla="*/ 9622 w 48917"/>
                <a:gd name="connsiteY2" fmla="*/ 36742 h 73425"/>
                <a:gd name="connsiteX3" fmla="*/ 13320 w 48917"/>
                <a:gd name="connsiteY3" fmla="*/ 58588 h 73425"/>
                <a:gd name="connsiteX4" fmla="*/ 24459 w 48917"/>
                <a:gd name="connsiteY4" fmla="*/ 65843 h 73425"/>
                <a:gd name="connsiteX5" fmla="*/ 35598 w 48917"/>
                <a:gd name="connsiteY5" fmla="*/ 58588 h 73425"/>
                <a:gd name="connsiteX6" fmla="*/ 39343 w 48917"/>
                <a:gd name="connsiteY6" fmla="*/ 36742 h 73425"/>
                <a:gd name="connsiteX7" fmla="*/ 35598 w 48917"/>
                <a:gd name="connsiteY7" fmla="*/ 14884 h 73425"/>
                <a:gd name="connsiteX8" fmla="*/ 24459 w 48917"/>
                <a:gd name="connsiteY8" fmla="*/ 7594 h 73425"/>
                <a:gd name="connsiteX9" fmla="*/ 24459 w 48917"/>
                <a:gd name="connsiteY9" fmla="*/ 0 h 73425"/>
                <a:gd name="connsiteX10" fmla="*/ 42614 w 48917"/>
                <a:gd name="connsiteY10" fmla="*/ 9443 h 73425"/>
                <a:gd name="connsiteX11" fmla="*/ 48917 w 48917"/>
                <a:gd name="connsiteY11" fmla="*/ 36742 h 73425"/>
                <a:gd name="connsiteX12" fmla="*/ 42614 w 48917"/>
                <a:gd name="connsiteY12" fmla="*/ 64041 h 73425"/>
                <a:gd name="connsiteX13" fmla="*/ 24459 w 48917"/>
                <a:gd name="connsiteY13" fmla="*/ 73426 h 73425"/>
                <a:gd name="connsiteX14" fmla="*/ 6257 w 48917"/>
                <a:gd name="connsiteY14" fmla="*/ 64041 h 73425"/>
                <a:gd name="connsiteX15" fmla="*/ 0 w 48917"/>
                <a:gd name="connsiteY15" fmla="*/ 36742 h 73425"/>
                <a:gd name="connsiteX16" fmla="*/ 6257 w 48917"/>
                <a:gd name="connsiteY16" fmla="*/ 9443 h 73425"/>
                <a:gd name="connsiteX17" fmla="*/ 24459 w 48917"/>
                <a:gd name="connsiteY17" fmla="*/ 0 h 7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5">
                  <a:moveTo>
                    <a:pt x="24459" y="7594"/>
                  </a:moveTo>
                  <a:cubicBezTo>
                    <a:pt x="19529" y="7594"/>
                    <a:pt x="15815" y="10028"/>
                    <a:pt x="13320" y="14884"/>
                  </a:cubicBezTo>
                  <a:cubicBezTo>
                    <a:pt x="10854" y="19717"/>
                    <a:pt x="9622" y="27007"/>
                    <a:pt x="9622" y="36742"/>
                  </a:cubicBezTo>
                  <a:cubicBezTo>
                    <a:pt x="9622" y="46443"/>
                    <a:pt x="10854" y="53732"/>
                    <a:pt x="13320" y="58588"/>
                  </a:cubicBezTo>
                  <a:cubicBezTo>
                    <a:pt x="15815" y="63421"/>
                    <a:pt x="19529" y="65843"/>
                    <a:pt x="24459" y="65843"/>
                  </a:cubicBezTo>
                  <a:cubicBezTo>
                    <a:pt x="29421" y="65843"/>
                    <a:pt x="33133" y="63421"/>
                    <a:pt x="35598" y="58588"/>
                  </a:cubicBezTo>
                  <a:cubicBezTo>
                    <a:pt x="38095" y="53732"/>
                    <a:pt x="39343" y="46443"/>
                    <a:pt x="39343" y="36742"/>
                  </a:cubicBezTo>
                  <a:cubicBezTo>
                    <a:pt x="39343" y="27007"/>
                    <a:pt x="38095" y="19717"/>
                    <a:pt x="35598" y="14884"/>
                  </a:cubicBezTo>
                  <a:cubicBezTo>
                    <a:pt x="33133" y="10028"/>
                    <a:pt x="29421" y="7594"/>
                    <a:pt x="24459" y="7594"/>
                  </a:cubicBezTo>
                  <a:moveTo>
                    <a:pt x="24459" y="0"/>
                  </a:moveTo>
                  <a:cubicBezTo>
                    <a:pt x="32390" y="0"/>
                    <a:pt x="38442" y="3148"/>
                    <a:pt x="42614" y="9443"/>
                  </a:cubicBezTo>
                  <a:cubicBezTo>
                    <a:pt x="46816" y="15703"/>
                    <a:pt x="48917" y="24795"/>
                    <a:pt x="48917" y="36742"/>
                  </a:cubicBezTo>
                  <a:cubicBezTo>
                    <a:pt x="48917" y="48654"/>
                    <a:pt x="46816" y="57758"/>
                    <a:pt x="42614" y="64041"/>
                  </a:cubicBezTo>
                  <a:cubicBezTo>
                    <a:pt x="38442" y="70302"/>
                    <a:pt x="32390" y="73426"/>
                    <a:pt x="24459" y="73426"/>
                  </a:cubicBezTo>
                  <a:cubicBezTo>
                    <a:pt x="16527" y="73426"/>
                    <a:pt x="10460" y="70302"/>
                    <a:pt x="6257" y="64041"/>
                  </a:cubicBezTo>
                  <a:cubicBezTo>
                    <a:pt x="2085" y="57758"/>
                    <a:pt x="0" y="48654"/>
                    <a:pt x="0" y="36742"/>
                  </a:cubicBezTo>
                  <a:cubicBezTo>
                    <a:pt x="0" y="24795"/>
                    <a:pt x="2085" y="15703"/>
                    <a:pt x="6257" y="9443"/>
                  </a:cubicBezTo>
                  <a:cubicBezTo>
                    <a:pt x="10460" y="3148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99" name="Freeform 1098">
              <a:extLst>
                <a:ext uri="{FF2B5EF4-FFF2-40B4-BE49-F238E27FC236}">
                  <a16:creationId xmlns:a16="http://schemas.microsoft.com/office/drawing/2014/main" id="{79E8D0BD-1251-2032-782F-F2D310BAE482}"/>
                </a:ext>
              </a:extLst>
            </p:cNvPr>
            <p:cNvSpPr/>
            <p:nvPr/>
          </p:nvSpPr>
          <p:spPr>
            <a:xfrm>
              <a:off x="4942539" y="4227333"/>
              <a:ext cx="10001" cy="12040"/>
            </a:xfrm>
            <a:custGeom>
              <a:avLst/>
              <a:gdLst>
                <a:gd name="connsiteX0" fmla="*/ 0 w 10001"/>
                <a:gd name="connsiteY0" fmla="*/ 0 h 12040"/>
                <a:gd name="connsiteX1" fmla="*/ 10001 w 10001"/>
                <a:gd name="connsiteY1" fmla="*/ 0 h 12040"/>
                <a:gd name="connsiteX2" fmla="*/ 10001 w 10001"/>
                <a:gd name="connsiteY2" fmla="*/ 12041 h 12040"/>
                <a:gd name="connsiteX3" fmla="*/ 0 w 10001"/>
                <a:gd name="connsiteY3" fmla="*/ 12041 h 12040"/>
                <a:gd name="connsiteX4" fmla="*/ 0 w 10001"/>
                <a:gd name="connsiteY4" fmla="*/ 0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1" h="12040">
                  <a:moveTo>
                    <a:pt x="0" y="0"/>
                  </a:moveTo>
                  <a:lnTo>
                    <a:pt x="10001" y="0"/>
                  </a:lnTo>
                  <a:lnTo>
                    <a:pt x="10001" y="12041"/>
                  </a:lnTo>
                  <a:lnTo>
                    <a:pt x="0" y="12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0" name="Freeform 1099">
              <a:extLst>
                <a:ext uri="{FF2B5EF4-FFF2-40B4-BE49-F238E27FC236}">
                  <a16:creationId xmlns:a16="http://schemas.microsoft.com/office/drawing/2014/main" id="{8194D991-6E32-0B24-974C-7FB385BF17EE}"/>
                </a:ext>
              </a:extLst>
            </p:cNvPr>
            <p:cNvSpPr/>
            <p:nvPr/>
          </p:nvSpPr>
          <p:spPr>
            <a:xfrm>
              <a:off x="4969415" y="4167317"/>
              <a:ext cx="48917" cy="73425"/>
            </a:xfrm>
            <a:custGeom>
              <a:avLst/>
              <a:gdLst>
                <a:gd name="connsiteX0" fmla="*/ 24458 w 48917"/>
                <a:gd name="connsiteY0" fmla="*/ 7594 h 73425"/>
                <a:gd name="connsiteX1" fmla="*/ 13320 w 48917"/>
                <a:gd name="connsiteY1" fmla="*/ 14884 h 73425"/>
                <a:gd name="connsiteX2" fmla="*/ 9622 w 48917"/>
                <a:gd name="connsiteY2" fmla="*/ 36742 h 73425"/>
                <a:gd name="connsiteX3" fmla="*/ 13320 w 48917"/>
                <a:gd name="connsiteY3" fmla="*/ 58588 h 73425"/>
                <a:gd name="connsiteX4" fmla="*/ 24458 w 48917"/>
                <a:gd name="connsiteY4" fmla="*/ 65843 h 73425"/>
                <a:gd name="connsiteX5" fmla="*/ 35598 w 48917"/>
                <a:gd name="connsiteY5" fmla="*/ 58588 h 73425"/>
                <a:gd name="connsiteX6" fmla="*/ 39342 w 48917"/>
                <a:gd name="connsiteY6" fmla="*/ 36742 h 73425"/>
                <a:gd name="connsiteX7" fmla="*/ 35598 w 48917"/>
                <a:gd name="connsiteY7" fmla="*/ 14884 h 73425"/>
                <a:gd name="connsiteX8" fmla="*/ 24458 w 48917"/>
                <a:gd name="connsiteY8" fmla="*/ 7594 h 73425"/>
                <a:gd name="connsiteX9" fmla="*/ 24458 w 48917"/>
                <a:gd name="connsiteY9" fmla="*/ 0 h 73425"/>
                <a:gd name="connsiteX10" fmla="*/ 42613 w 48917"/>
                <a:gd name="connsiteY10" fmla="*/ 9443 h 73425"/>
                <a:gd name="connsiteX11" fmla="*/ 48917 w 48917"/>
                <a:gd name="connsiteY11" fmla="*/ 36742 h 73425"/>
                <a:gd name="connsiteX12" fmla="*/ 42613 w 48917"/>
                <a:gd name="connsiteY12" fmla="*/ 64041 h 73425"/>
                <a:gd name="connsiteX13" fmla="*/ 24458 w 48917"/>
                <a:gd name="connsiteY13" fmla="*/ 73426 h 73425"/>
                <a:gd name="connsiteX14" fmla="*/ 6257 w 48917"/>
                <a:gd name="connsiteY14" fmla="*/ 64041 h 73425"/>
                <a:gd name="connsiteX15" fmla="*/ 0 w 48917"/>
                <a:gd name="connsiteY15" fmla="*/ 36742 h 73425"/>
                <a:gd name="connsiteX16" fmla="*/ 6257 w 48917"/>
                <a:gd name="connsiteY16" fmla="*/ 9443 h 73425"/>
                <a:gd name="connsiteX17" fmla="*/ 24458 w 48917"/>
                <a:gd name="connsiteY17" fmla="*/ 0 h 7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5">
                  <a:moveTo>
                    <a:pt x="24458" y="7594"/>
                  </a:moveTo>
                  <a:cubicBezTo>
                    <a:pt x="19528" y="7594"/>
                    <a:pt x="15815" y="10028"/>
                    <a:pt x="13320" y="14884"/>
                  </a:cubicBezTo>
                  <a:cubicBezTo>
                    <a:pt x="10854" y="19717"/>
                    <a:pt x="9622" y="27007"/>
                    <a:pt x="9622" y="36742"/>
                  </a:cubicBezTo>
                  <a:cubicBezTo>
                    <a:pt x="9622" y="46443"/>
                    <a:pt x="10854" y="53732"/>
                    <a:pt x="13320" y="58588"/>
                  </a:cubicBezTo>
                  <a:cubicBezTo>
                    <a:pt x="15815" y="63421"/>
                    <a:pt x="19528" y="65843"/>
                    <a:pt x="24458" y="65843"/>
                  </a:cubicBezTo>
                  <a:cubicBezTo>
                    <a:pt x="29419" y="65843"/>
                    <a:pt x="33132" y="63421"/>
                    <a:pt x="35598" y="58588"/>
                  </a:cubicBezTo>
                  <a:cubicBezTo>
                    <a:pt x="38094" y="53732"/>
                    <a:pt x="39342" y="46443"/>
                    <a:pt x="39342" y="36742"/>
                  </a:cubicBezTo>
                  <a:cubicBezTo>
                    <a:pt x="39342" y="27007"/>
                    <a:pt x="38094" y="19717"/>
                    <a:pt x="35598" y="14884"/>
                  </a:cubicBezTo>
                  <a:cubicBezTo>
                    <a:pt x="33132" y="10028"/>
                    <a:pt x="29419" y="7594"/>
                    <a:pt x="24458" y="7594"/>
                  </a:cubicBezTo>
                  <a:moveTo>
                    <a:pt x="24458" y="0"/>
                  </a:moveTo>
                  <a:cubicBezTo>
                    <a:pt x="32390" y="0"/>
                    <a:pt x="38441" y="3148"/>
                    <a:pt x="42613" y="9443"/>
                  </a:cubicBezTo>
                  <a:cubicBezTo>
                    <a:pt x="46816" y="15703"/>
                    <a:pt x="48917" y="24795"/>
                    <a:pt x="48917" y="36742"/>
                  </a:cubicBezTo>
                  <a:cubicBezTo>
                    <a:pt x="48917" y="48654"/>
                    <a:pt x="46816" y="57758"/>
                    <a:pt x="42613" y="64041"/>
                  </a:cubicBezTo>
                  <a:cubicBezTo>
                    <a:pt x="38441" y="70302"/>
                    <a:pt x="32390" y="73426"/>
                    <a:pt x="24458" y="73426"/>
                  </a:cubicBezTo>
                  <a:cubicBezTo>
                    <a:pt x="16527" y="73426"/>
                    <a:pt x="10460" y="70302"/>
                    <a:pt x="6257" y="64041"/>
                  </a:cubicBezTo>
                  <a:cubicBezTo>
                    <a:pt x="2085" y="57758"/>
                    <a:pt x="0" y="48654"/>
                    <a:pt x="0" y="36742"/>
                  </a:cubicBezTo>
                  <a:cubicBezTo>
                    <a:pt x="0" y="24795"/>
                    <a:pt x="2085" y="15703"/>
                    <a:pt x="6257" y="9443"/>
                  </a:cubicBezTo>
                  <a:cubicBezTo>
                    <a:pt x="10460" y="3148"/>
                    <a:pt x="16527" y="0"/>
                    <a:pt x="24458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1" name="Freeform 1100">
              <a:extLst>
                <a:ext uri="{FF2B5EF4-FFF2-40B4-BE49-F238E27FC236}">
                  <a16:creationId xmlns:a16="http://schemas.microsoft.com/office/drawing/2014/main" id="{A2979079-7199-04D5-A878-6ADB09D31942}"/>
                </a:ext>
              </a:extLst>
            </p:cNvPr>
            <p:cNvSpPr/>
            <p:nvPr/>
          </p:nvSpPr>
          <p:spPr>
            <a:xfrm>
              <a:off x="5032269" y="4168605"/>
              <a:ext cx="45788" cy="72138"/>
            </a:xfrm>
            <a:custGeom>
              <a:avLst/>
              <a:gdLst>
                <a:gd name="connsiteX0" fmla="*/ 2986 w 45788"/>
                <a:gd name="connsiteY0" fmla="*/ 0 h 72138"/>
                <a:gd name="connsiteX1" fmla="*/ 40574 w 45788"/>
                <a:gd name="connsiteY1" fmla="*/ 0 h 72138"/>
                <a:gd name="connsiteX2" fmla="*/ 40574 w 45788"/>
                <a:gd name="connsiteY2" fmla="*/ 8062 h 72138"/>
                <a:gd name="connsiteX3" fmla="*/ 11755 w 45788"/>
                <a:gd name="connsiteY3" fmla="*/ 8062 h 72138"/>
                <a:gd name="connsiteX4" fmla="*/ 11755 w 45788"/>
                <a:gd name="connsiteY4" fmla="*/ 25403 h 72138"/>
                <a:gd name="connsiteX5" fmla="*/ 15927 w 45788"/>
                <a:gd name="connsiteY5" fmla="*/ 24362 h 72138"/>
                <a:gd name="connsiteX6" fmla="*/ 20098 w 45788"/>
                <a:gd name="connsiteY6" fmla="*/ 23988 h 72138"/>
                <a:gd name="connsiteX7" fmla="*/ 38868 w 45788"/>
                <a:gd name="connsiteY7" fmla="*/ 30482 h 72138"/>
                <a:gd name="connsiteX8" fmla="*/ 45788 w 45788"/>
                <a:gd name="connsiteY8" fmla="*/ 48057 h 72138"/>
                <a:gd name="connsiteX9" fmla="*/ 38679 w 45788"/>
                <a:gd name="connsiteY9" fmla="*/ 65843 h 72138"/>
                <a:gd name="connsiteX10" fmla="*/ 18628 w 45788"/>
                <a:gd name="connsiteY10" fmla="*/ 72138 h 72138"/>
                <a:gd name="connsiteX11" fmla="*/ 9527 w 45788"/>
                <a:gd name="connsiteY11" fmla="*/ 71390 h 72138"/>
                <a:gd name="connsiteX12" fmla="*/ 0 w 45788"/>
                <a:gd name="connsiteY12" fmla="*/ 69108 h 72138"/>
                <a:gd name="connsiteX13" fmla="*/ 0 w 45788"/>
                <a:gd name="connsiteY13" fmla="*/ 59489 h 72138"/>
                <a:gd name="connsiteX14" fmla="*/ 8816 w 45788"/>
                <a:gd name="connsiteY14" fmla="*/ 62941 h 72138"/>
                <a:gd name="connsiteX15" fmla="*/ 18439 w 45788"/>
                <a:gd name="connsiteY15" fmla="*/ 64088 h 72138"/>
                <a:gd name="connsiteX16" fmla="*/ 31426 w 45788"/>
                <a:gd name="connsiteY16" fmla="*/ 59770 h 72138"/>
                <a:gd name="connsiteX17" fmla="*/ 36214 w 45788"/>
                <a:gd name="connsiteY17" fmla="*/ 48057 h 72138"/>
                <a:gd name="connsiteX18" fmla="*/ 31426 w 45788"/>
                <a:gd name="connsiteY18" fmla="*/ 36356 h 72138"/>
                <a:gd name="connsiteX19" fmla="*/ 18439 w 45788"/>
                <a:gd name="connsiteY19" fmla="*/ 32038 h 72138"/>
                <a:gd name="connsiteX20" fmla="*/ 10759 w 45788"/>
                <a:gd name="connsiteY20" fmla="*/ 32892 h 72138"/>
                <a:gd name="connsiteX21" fmla="*/ 2986 w 45788"/>
                <a:gd name="connsiteY21" fmla="*/ 35549 h 72138"/>
                <a:gd name="connsiteX22" fmla="*/ 2986 w 45788"/>
                <a:gd name="connsiteY22" fmla="*/ 0 h 7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788" h="72138">
                  <a:moveTo>
                    <a:pt x="2986" y="0"/>
                  </a:moveTo>
                  <a:lnTo>
                    <a:pt x="40574" y="0"/>
                  </a:lnTo>
                  <a:lnTo>
                    <a:pt x="40574" y="8062"/>
                  </a:lnTo>
                  <a:lnTo>
                    <a:pt x="11755" y="8062"/>
                  </a:lnTo>
                  <a:lnTo>
                    <a:pt x="11755" y="25403"/>
                  </a:lnTo>
                  <a:cubicBezTo>
                    <a:pt x="13145" y="24924"/>
                    <a:pt x="14535" y="24584"/>
                    <a:pt x="15927" y="24362"/>
                  </a:cubicBezTo>
                  <a:cubicBezTo>
                    <a:pt x="17317" y="24116"/>
                    <a:pt x="18707" y="23988"/>
                    <a:pt x="20098" y="23988"/>
                  </a:cubicBezTo>
                  <a:cubicBezTo>
                    <a:pt x="27998" y="23988"/>
                    <a:pt x="34254" y="26152"/>
                    <a:pt x="38868" y="30482"/>
                  </a:cubicBezTo>
                  <a:cubicBezTo>
                    <a:pt x="43482" y="34811"/>
                    <a:pt x="45788" y="40674"/>
                    <a:pt x="45788" y="48057"/>
                  </a:cubicBezTo>
                  <a:cubicBezTo>
                    <a:pt x="45788" y="55675"/>
                    <a:pt x="43419" y="61607"/>
                    <a:pt x="38679" y="65843"/>
                  </a:cubicBezTo>
                  <a:cubicBezTo>
                    <a:pt x="33938" y="70044"/>
                    <a:pt x="27256" y="72138"/>
                    <a:pt x="18628" y="72138"/>
                  </a:cubicBezTo>
                  <a:cubicBezTo>
                    <a:pt x="15658" y="72138"/>
                    <a:pt x="12625" y="71893"/>
                    <a:pt x="9527" y="71390"/>
                  </a:cubicBezTo>
                  <a:cubicBezTo>
                    <a:pt x="6463" y="70886"/>
                    <a:pt x="3287" y="70126"/>
                    <a:pt x="0" y="69108"/>
                  </a:cubicBezTo>
                  <a:lnTo>
                    <a:pt x="0" y="59489"/>
                  </a:lnTo>
                  <a:cubicBezTo>
                    <a:pt x="2845" y="61034"/>
                    <a:pt x="5783" y="62181"/>
                    <a:pt x="8816" y="62941"/>
                  </a:cubicBezTo>
                  <a:cubicBezTo>
                    <a:pt x="11850" y="63702"/>
                    <a:pt x="15057" y="64088"/>
                    <a:pt x="18439" y="64088"/>
                  </a:cubicBezTo>
                  <a:cubicBezTo>
                    <a:pt x="23906" y="64088"/>
                    <a:pt x="28235" y="62649"/>
                    <a:pt x="31426" y="59770"/>
                  </a:cubicBezTo>
                  <a:cubicBezTo>
                    <a:pt x="34618" y="56892"/>
                    <a:pt x="36214" y="52983"/>
                    <a:pt x="36214" y="48057"/>
                  </a:cubicBezTo>
                  <a:cubicBezTo>
                    <a:pt x="36214" y="43131"/>
                    <a:pt x="34618" y="39234"/>
                    <a:pt x="31426" y="36356"/>
                  </a:cubicBezTo>
                  <a:cubicBezTo>
                    <a:pt x="28235" y="33477"/>
                    <a:pt x="23906" y="32038"/>
                    <a:pt x="18439" y="32038"/>
                  </a:cubicBezTo>
                  <a:cubicBezTo>
                    <a:pt x="15879" y="32038"/>
                    <a:pt x="13318" y="32319"/>
                    <a:pt x="10759" y="32892"/>
                  </a:cubicBezTo>
                  <a:cubicBezTo>
                    <a:pt x="8232" y="33466"/>
                    <a:pt x="5641" y="34343"/>
                    <a:pt x="2986" y="35549"/>
                  </a:cubicBezTo>
                  <a:lnTo>
                    <a:pt x="2986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2" name="Freeform 1101">
              <a:extLst>
                <a:ext uri="{FF2B5EF4-FFF2-40B4-BE49-F238E27FC236}">
                  <a16:creationId xmlns:a16="http://schemas.microsoft.com/office/drawing/2014/main" id="{6FF40BF8-C178-8DDC-0D6E-B94F5A9A7858}"/>
                </a:ext>
              </a:extLst>
            </p:cNvPr>
            <p:cNvSpPr/>
            <p:nvPr/>
          </p:nvSpPr>
          <p:spPr>
            <a:xfrm>
              <a:off x="4874755" y="3874036"/>
              <a:ext cx="48917" cy="73424"/>
            </a:xfrm>
            <a:custGeom>
              <a:avLst/>
              <a:gdLst>
                <a:gd name="connsiteX0" fmla="*/ 24459 w 48917"/>
                <a:gd name="connsiteY0" fmla="*/ 7585 h 73424"/>
                <a:gd name="connsiteX1" fmla="*/ 13320 w 48917"/>
                <a:gd name="connsiteY1" fmla="*/ 14884 h 73424"/>
                <a:gd name="connsiteX2" fmla="*/ 9622 w 48917"/>
                <a:gd name="connsiteY2" fmla="*/ 36736 h 73424"/>
                <a:gd name="connsiteX3" fmla="*/ 13320 w 48917"/>
                <a:gd name="connsiteY3" fmla="*/ 58588 h 73424"/>
                <a:gd name="connsiteX4" fmla="*/ 24459 w 48917"/>
                <a:gd name="connsiteY4" fmla="*/ 65841 h 73424"/>
                <a:gd name="connsiteX5" fmla="*/ 35598 w 48917"/>
                <a:gd name="connsiteY5" fmla="*/ 58588 h 73424"/>
                <a:gd name="connsiteX6" fmla="*/ 39343 w 48917"/>
                <a:gd name="connsiteY6" fmla="*/ 36736 h 73424"/>
                <a:gd name="connsiteX7" fmla="*/ 35598 w 48917"/>
                <a:gd name="connsiteY7" fmla="*/ 14884 h 73424"/>
                <a:gd name="connsiteX8" fmla="*/ 24459 w 48917"/>
                <a:gd name="connsiteY8" fmla="*/ 7585 h 73424"/>
                <a:gd name="connsiteX9" fmla="*/ 24459 w 48917"/>
                <a:gd name="connsiteY9" fmla="*/ 0 h 73424"/>
                <a:gd name="connsiteX10" fmla="*/ 42614 w 48917"/>
                <a:gd name="connsiteY10" fmla="*/ 9434 h 73424"/>
                <a:gd name="connsiteX11" fmla="*/ 48917 w 48917"/>
                <a:gd name="connsiteY11" fmla="*/ 36736 h 73424"/>
                <a:gd name="connsiteX12" fmla="*/ 42614 w 48917"/>
                <a:gd name="connsiteY12" fmla="*/ 64039 h 73424"/>
                <a:gd name="connsiteX13" fmla="*/ 24459 w 48917"/>
                <a:gd name="connsiteY13" fmla="*/ 73425 h 73424"/>
                <a:gd name="connsiteX14" fmla="*/ 6257 w 48917"/>
                <a:gd name="connsiteY14" fmla="*/ 64039 h 73424"/>
                <a:gd name="connsiteX15" fmla="*/ 0 w 48917"/>
                <a:gd name="connsiteY15" fmla="*/ 36736 h 73424"/>
                <a:gd name="connsiteX16" fmla="*/ 6257 w 48917"/>
                <a:gd name="connsiteY16" fmla="*/ 9434 h 73424"/>
                <a:gd name="connsiteX17" fmla="*/ 24459 w 48917"/>
                <a:gd name="connsiteY17" fmla="*/ 0 h 7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4">
                  <a:moveTo>
                    <a:pt x="24459" y="7585"/>
                  </a:moveTo>
                  <a:cubicBezTo>
                    <a:pt x="19529" y="7585"/>
                    <a:pt x="15815" y="10017"/>
                    <a:pt x="13320" y="14884"/>
                  </a:cubicBezTo>
                  <a:cubicBezTo>
                    <a:pt x="10854" y="19719"/>
                    <a:pt x="9622" y="27003"/>
                    <a:pt x="9622" y="36736"/>
                  </a:cubicBezTo>
                  <a:cubicBezTo>
                    <a:pt x="9622" y="46438"/>
                    <a:pt x="10854" y="53722"/>
                    <a:pt x="13320" y="58588"/>
                  </a:cubicBezTo>
                  <a:cubicBezTo>
                    <a:pt x="15815" y="63423"/>
                    <a:pt x="19529" y="65841"/>
                    <a:pt x="24459" y="65841"/>
                  </a:cubicBezTo>
                  <a:cubicBezTo>
                    <a:pt x="29421" y="65841"/>
                    <a:pt x="33133" y="63423"/>
                    <a:pt x="35598" y="58588"/>
                  </a:cubicBezTo>
                  <a:cubicBezTo>
                    <a:pt x="38095" y="53722"/>
                    <a:pt x="39343" y="46438"/>
                    <a:pt x="39343" y="36736"/>
                  </a:cubicBezTo>
                  <a:cubicBezTo>
                    <a:pt x="39343" y="27003"/>
                    <a:pt x="38095" y="19719"/>
                    <a:pt x="35598" y="14884"/>
                  </a:cubicBezTo>
                  <a:cubicBezTo>
                    <a:pt x="33133" y="10017"/>
                    <a:pt x="29421" y="7585"/>
                    <a:pt x="24459" y="7585"/>
                  </a:cubicBezTo>
                  <a:moveTo>
                    <a:pt x="24459" y="0"/>
                  </a:moveTo>
                  <a:cubicBezTo>
                    <a:pt x="32392" y="0"/>
                    <a:pt x="38442" y="3144"/>
                    <a:pt x="42614" y="9434"/>
                  </a:cubicBezTo>
                  <a:cubicBezTo>
                    <a:pt x="46816" y="15690"/>
                    <a:pt x="48917" y="24792"/>
                    <a:pt x="48917" y="36736"/>
                  </a:cubicBezTo>
                  <a:cubicBezTo>
                    <a:pt x="48917" y="48649"/>
                    <a:pt x="46816" y="57751"/>
                    <a:pt x="42614" y="64039"/>
                  </a:cubicBezTo>
                  <a:cubicBezTo>
                    <a:pt x="38442" y="70296"/>
                    <a:pt x="32392" y="73425"/>
                    <a:pt x="24459" y="73425"/>
                  </a:cubicBezTo>
                  <a:cubicBezTo>
                    <a:pt x="16527" y="73425"/>
                    <a:pt x="10460" y="70296"/>
                    <a:pt x="6257" y="64039"/>
                  </a:cubicBezTo>
                  <a:cubicBezTo>
                    <a:pt x="2085" y="57751"/>
                    <a:pt x="0" y="48649"/>
                    <a:pt x="0" y="36736"/>
                  </a:cubicBezTo>
                  <a:cubicBezTo>
                    <a:pt x="0" y="24792"/>
                    <a:pt x="2085" y="15690"/>
                    <a:pt x="6257" y="9434"/>
                  </a:cubicBezTo>
                  <a:cubicBezTo>
                    <a:pt x="10460" y="3144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3" name="Freeform 1102">
              <a:extLst>
                <a:ext uri="{FF2B5EF4-FFF2-40B4-BE49-F238E27FC236}">
                  <a16:creationId xmlns:a16="http://schemas.microsoft.com/office/drawing/2014/main" id="{BB00B8D2-F165-A0EF-5082-A8204D8AA618}"/>
                </a:ext>
              </a:extLst>
            </p:cNvPr>
            <p:cNvSpPr/>
            <p:nvPr/>
          </p:nvSpPr>
          <p:spPr>
            <a:xfrm>
              <a:off x="4940500" y="3934046"/>
              <a:ext cx="10002" cy="12039"/>
            </a:xfrm>
            <a:custGeom>
              <a:avLst/>
              <a:gdLst>
                <a:gd name="connsiteX0" fmla="*/ 0 w 10002"/>
                <a:gd name="connsiteY0" fmla="*/ 0 h 12039"/>
                <a:gd name="connsiteX1" fmla="*/ 10002 w 10002"/>
                <a:gd name="connsiteY1" fmla="*/ 0 h 12039"/>
                <a:gd name="connsiteX2" fmla="*/ 10002 w 10002"/>
                <a:gd name="connsiteY2" fmla="*/ 12039 h 12039"/>
                <a:gd name="connsiteX3" fmla="*/ 0 w 10002"/>
                <a:gd name="connsiteY3" fmla="*/ 12039 h 12039"/>
                <a:gd name="connsiteX4" fmla="*/ 0 w 10002"/>
                <a:gd name="connsiteY4" fmla="*/ 0 h 1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2" h="12039">
                  <a:moveTo>
                    <a:pt x="0" y="0"/>
                  </a:moveTo>
                  <a:lnTo>
                    <a:pt x="10002" y="0"/>
                  </a:lnTo>
                  <a:lnTo>
                    <a:pt x="10002" y="12039"/>
                  </a:lnTo>
                  <a:lnTo>
                    <a:pt x="0" y="12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4" name="Freeform 1103">
              <a:extLst>
                <a:ext uri="{FF2B5EF4-FFF2-40B4-BE49-F238E27FC236}">
                  <a16:creationId xmlns:a16="http://schemas.microsoft.com/office/drawing/2014/main" id="{13C8631E-DA16-F9ED-BD11-9AD730AA7012}"/>
                </a:ext>
              </a:extLst>
            </p:cNvPr>
            <p:cNvSpPr/>
            <p:nvPr/>
          </p:nvSpPr>
          <p:spPr>
            <a:xfrm>
              <a:off x="4971643" y="3875316"/>
              <a:ext cx="42138" cy="70769"/>
            </a:xfrm>
            <a:custGeom>
              <a:avLst/>
              <a:gdLst>
                <a:gd name="connsiteX0" fmla="*/ 1374 w 42138"/>
                <a:gd name="connsiteY0" fmla="*/ 62712 h 70769"/>
                <a:gd name="connsiteX1" fmla="*/ 17016 w 42138"/>
                <a:gd name="connsiteY1" fmla="*/ 62712 h 70769"/>
                <a:gd name="connsiteX2" fmla="*/ 17016 w 42138"/>
                <a:gd name="connsiteY2" fmla="*/ 8722 h 70769"/>
                <a:gd name="connsiteX3" fmla="*/ 0 w 42138"/>
                <a:gd name="connsiteY3" fmla="*/ 12135 h 70769"/>
                <a:gd name="connsiteX4" fmla="*/ 0 w 42138"/>
                <a:gd name="connsiteY4" fmla="*/ 3413 h 70769"/>
                <a:gd name="connsiteX5" fmla="*/ 16921 w 42138"/>
                <a:gd name="connsiteY5" fmla="*/ 0 h 70769"/>
                <a:gd name="connsiteX6" fmla="*/ 26496 w 42138"/>
                <a:gd name="connsiteY6" fmla="*/ 0 h 70769"/>
                <a:gd name="connsiteX7" fmla="*/ 26496 w 42138"/>
                <a:gd name="connsiteY7" fmla="*/ 62712 h 70769"/>
                <a:gd name="connsiteX8" fmla="*/ 42139 w 42138"/>
                <a:gd name="connsiteY8" fmla="*/ 62712 h 70769"/>
                <a:gd name="connsiteX9" fmla="*/ 42139 w 42138"/>
                <a:gd name="connsiteY9" fmla="*/ 70769 h 70769"/>
                <a:gd name="connsiteX10" fmla="*/ 1374 w 42138"/>
                <a:gd name="connsiteY10" fmla="*/ 70769 h 70769"/>
                <a:gd name="connsiteX11" fmla="*/ 1374 w 42138"/>
                <a:gd name="connsiteY11" fmla="*/ 62712 h 70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138" h="70769">
                  <a:moveTo>
                    <a:pt x="1374" y="62712"/>
                  </a:moveTo>
                  <a:lnTo>
                    <a:pt x="17016" y="62712"/>
                  </a:lnTo>
                  <a:lnTo>
                    <a:pt x="17016" y="8722"/>
                  </a:lnTo>
                  <a:lnTo>
                    <a:pt x="0" y="12135"/>
                  </a:lnTo>
                  <a:lnTo>
                    <a:pt x="0" y="3413"/>
                  </a:lnTo>
                  <a:lnTo>
                    <a:pt x="16921" y="0"/>
                  </a:lnTo>
                  <a:lnTo>
                    <a:pt x="26496" y="0"/>
                  </a:lnTo>
                  <a:lnTo>
                    <a:pt x="26496" y="62712"/>
                  </a:lnTo>
                  <a:lnTo>
                    <a:pt x="42139" y="62712"/>
                  </a:lnTo>
                  <a:lnTo>
                    <a:pt x="42139" y="70769"/>
                  </a:lnTo>
                  <a:lnTo>
                    <a:pt x="1374" y="70769"/>
                  </a:lnTo>
                  <a:lnTo>
                    <a:pt x="1374" y="62712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5" name="Freeform 1104">
              <a:extLst>
                <a:ext uri="{FF2B5EF4-FFF2-40B4-BE49-F238E27FC236}">
                  <a16:creationId xmlns:a16="http://schemas.microsoft.com/office/drawing/2014/main" id="{5DBC14AD-D06F-5C5F-60CF-F57E716AEB9B}"/>
                </a:ext>
              </a:extLst>
            </p:cNvPr>
            <p:cNvSpPr/>
            <p:nvPr/>
          </p:nvSpPr>
          <p:spPr>
            <a:xfrm>
              <a:off x="5029140" y="3874036"/>
              <a:ext cx="48917" cy="73424"/>
            </a:xfrm>
            <a:custGeom>
              <a:avLst/>
              <a:gdLst>
                <a:gd name="connsiteX0" fmla="*/ 24459 w 48917"/>
                <a:gd name="connsiteY0" fmla="*/ 7585 h 73424"/>
                <a:gd name="connsiteX1" fmla="*/ 13320 w 48917"/>
                <a:gd name="connsiteY1" fmla="*/ 14884 h 73424"/>
                <a:gd name="connsiteX2" fmla="*/ 9622 w 48917"/>
                <a:gd name="connsiteY2" fmla="*/ 36736 h 73424"/>
                <a:gd name="connsiteX3" fmla="*/ 13320 w 48917"/>
                <a:gd name="connsiteY3" fmla="*/ 58588 h 73424"/>
                <a:gd name="connsiteX4" fmla="*/ 24459 w 48917"/>
                <a:gd name="connsiteY4" fmla="*/ 65841 h 73424"/>
                <a:gd name="connsiteX5" fmla="*/ 35598 w 48917"/>
                <a:gd name="connsiteY5" fmla="*/ 58588 h 73424"/>
                <a:gd name="connsiteX6" fmla="*/ 39343 w 48917"/>
                <a:gd name="connsiteY6" fmla="*/ 36736 h 73424"/>
                <a:gd name="connsiteX7" fmla="*/ 35598 w 48917"/>
                <a:gd name="connsiteY7" fmla="*/ 14884 h 73424"/>
                <a:gd name="connsiteX8" fmla="*/ 24459 w 48917"/>
                <a:gd name="connsiteY8" fmla="*/ 7585 h 73424"/>
                <a:gd name="connsiteX9" fmla="*/ 24459 w 48917"/>
                <a:gd name="connsiteY9" fmla="*/ 0 h 73424"/>
                <a:gd name="connsiteX10" fmla="*/ 42614 w 48917"/>
                <a:gd name="connsiteY10" fmla="*/ 9434 h 73424"/>
                <a:gd name="connsiteX11" fmla="*/ 48917 w 48917"/>
                <a:gd name="connsiteY11" fmla="*/ 36736 h 73424"/>
                <a:gd name="connsiteX12" fmla="*/ 42614 w 48917"/>
                <a:gd name="connsiteY12" fmla="*/ 64039 h 73424"/>
                <a:gd name="connsiteX13" fmla="*/ 24459 w 48917"/>
                <a:gd name="connsiteY13" fmla="*/ 73425 h 73424"/>
                <a:gd name="connsiteX14" fmla="*/ 6257 w 48917"/>
                <a:gd name="connsiteY14" fmla="*/ 64039 h 73424"/>
                <a:gd name="connsiteX15" fmla="*/ 0 w 48917"/>
                <a:gd name="connsiteY15" fmla="*/ 36736 h 73424"/>
                <a:gd name="connsiteX16" fmla="*/ 6257 w 48917"/>
                <a:gd name="connsiteY16" fmla="*/ 9434 h 73424"/>
                <a:gd name="connsiteX17" fmla="*/ 24459 w 48917"/>
                <a:gd name="connsiteY17" fmla="*/ 0 h 7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4">
                  <a:moveTo>
                    <a:pt x="24459" y="7585"/>
                  </a:moveTo>
                  <a:cubicBezTo>
                    <a:pt x="19529" y="7585"/>
                    <a:pt x="15815" y="10017"/>
                    <a:pt x="13320" y="14884"/>
                  </a:cubicBezTo>
                  <a:cubicBezTo>
                    <a:pt x="10854" y="19719"/>
                    <a:pt x="9622" y="27003"/>
                    <a:pt x="9622" y="36736"/>
                  </a:cubicBezTo>
                  <a:cubicBezTo>
                    <a:pt x="9622" y="46438"/>
                    <a:pt x="10854" y="53722"/>
                    <a:pt x="13320" y="58588"/>
                  </a:cubicBezTo>
                  <a:cubicBezTo>
                    <a:pt x="15815" y="63423"/>
                    <a:pt x="19529" y="65841"/>
                    <a:pt x="24459" y="65841"/>
                  </a:cubicBezTo>
                  <a:cubicBezTo>
                    <a:pt x="29421" y="65841"/>
                    <a:pt x="33133" y="63423"/>
                    <a:pt x="35598" y="58588"/>
                  </a:cubicBezTo>
                  <a:cubicBezTo>
                    <a:pt x="38095" y="53722"/>
                    <a:pt x="39343" y="46438"/>
                    <a:pt x="39343" y="36736"/>
                  </a:cubicBezTo>
                  <a:cubicBezTo>
                    <a:pt x="39343" y="27003"/>
                    <a:pt x="38095" y="19719"/>
                    <a:pt x="35598" y="14884"/>
                  </a:cubicBezTo>
                  <a:cubicBezTo>
                    <a:pt x="33133" y="10017"/>
                    <a:pt x="29421" y="7585"/>
                    <a:pt x="24459" y="7585"/>
                  </a:cubicBezTo>
                  <a:moveTo>
                    <a:pt x="24459" y="0"/>
                  </a:moveTo>
                  <a:cubicBezTo>
                    <a:pt x="32392" y="0"/>
                    <a:pt x="38442" y="3144"/>
                    <a:pt x="42614" y="9434"/>
                  </a:cubicBezTo>
                  <a:cubicBezTo>
                    <a:pt x="46816" y="15690"/>
                    <a:pt x="48917" y="24792"/>
                    <a:pt x="48917" y="36736"/>
                  </a:cubicBezTo>
                  <a:cubicBezTo>
                    <a:pt x="48917" y="48649"/>
                    <a:pt x="46816" y="57751"/>
                    <a:pt x="42614" y="64039"/>
                  </a:cubicBezTo>
                  <a:cubicBezTo>
                    <a:pt x="38442" y="70296"/>
                    <a:pt x="32392" y="73425"/>
                    <a:pt x="24459" y="73425"/>
                  </a:cubicBezTo>
                  <a:cubicBezTo>
                    <a:pt x="16527" y="73425"/>
                    <a:pt x="10460" y="70296"/>
                    <a:pt x="6257" y="64039"/>
                  </a:cubicBezTo>
                  <a:cubicBezTo>
                    <a:pt x="2085" y="57751"/>
                    <a:pt x="0" y="48649"/>
                    <a:pt x="0" y="36736"/>
                  </a:cubicBezTo>
                  <a:cubicBezTo>
                    <a:pt x="0" y="24792"/>
                    <a:pt x="2085" y="15690"/>
                    <a:pt x="6257" y="9434"/>
                  </a:cubicBezTo>
                  <a:cubicBezTo>
                    <a:pt x="10460" y="3144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6" name="Freeform 1105">
              <a:extLst>
                <a:ext uri="{FF2B5EF4-FFF2-40B4-BE49-F238E27FC236}">
                  <a16:creationId xmlns:a16="http://schemas.microsoft.com/office/drawing/2014/main" id="{E05CD436-7636-B582-A2B4-6CBE87026C9C}"/>
                </a:ext>
              </a:extLst>
            </p:cNvPr>
            <p:cNvSpPr/>
            <p:nvPr/>
          </p:nvSpPr>
          <p:spPr>
            <a:xfrm>
              <a:off x="4876794" y="3580750"/>
              <a:ext cx="48917" cy="73423"/>
            </a:xfrm>
            <a:custGeom>
              <a:avLst/>
              <a:gdLst>
                <a:gd name="connsiteX0" fmla="*/ 24459 w 48917"/>
                <a:gd name="connsiteY0" fmla="*/ 7584 h 73423"/>
                <a:gd name="connsiteX1" fmla="*/ 13320 w 48917"/>
                <a:gd name="connsiteY1" fmla="*/ 14884 h 73423"/>
                <a:gd name="connsiteX2" fmla="*/ 9622 w 48917"/>
                <a:gd name="connsiteY2" fmla="*/ 36735 h 73423"/>
                <a:gd name="connsiteX3" fmla="*/ 13320 w 48917"/>
                <a:gd name="connsiteY3" fmla="*/ 58587 h 73423"/>
                <a:gd name="connsiteX4" fmla="*/ 24459 w 48917"/>
                <a:gd name="connsiteY4" fmla="*/ 65840 h 73423"/>
                <a:gd name="connsiteX5" fmla="*/ 35598 w 48917"/>
                <a:gd name="connsiteY5" fmla="*/ 58587 h 73423"/>
                <a:gd name="connsiteX6" fmla="*/ 39343 w 48917"/>
                <a:gd name="connsiteY6" fmla="*/ 36735 h 73423"/>
                <a:gd name="connsiteX7" fmla="*/ 35598 w 48917"/>
                <a:gd name="connsiteY7" fmla="*/ 14884 h 73423"/>
                <a:gd name="connsiteX8" fmla="*/ 24459 w 48917"/>
                <a:gd name="connsiteY8" fmla="*/ 7584 h 73423"/>
                <a:gd name="connsiteX9" fmla="*/ 24459 w 48917"/>
                <a:gd name="connsiteY9" fmla="*/ 0 h 73423"/>
                <a:gd name="connsiteX10" fmla="*/ 42614 w 48917"/>
                <a:gd name="connsiteY10" fmla="*/ 9432 h 73423"/>
                <a:gd name="connsiteX11" fmla="*/ 48917 w 48917"/>
                <a:gd name="connsiteY11" fmla="*/ 36735 h 73423"/>
                <a:gd name="connsiteX12" fmla="*/ 42614 w 48917"/>
                <a:gd name="connsiteY12" fmla="*/ 64039 h 73423"/>
                <a:gd name="connsiteX13" fmla="*/ 24459 w 48917"/>
                <a:gd name="connsiteY13" fmla="*/ 73423 h 73423"/>
                <a:gd name="connsiteX14" fmla="*/ 6257 w 48917"/>
                <a:gd name="connsiteY14" fmla="*/ 64039 h 73423"/>
                <a:gd name="connsiteX15" fmla="*/ 0 w 48917"/>
                <a:gd name="connsiteY15" fmla="*/ 36735 h 73423"/>
                <a:gd name="connsiteX16" fmla="*/ 6257 w 48917"/>
                <a:gd name="connsiteY16" fmla="*/ 9432 h 73423"/>
                <a:gd name="connsiteX17" fmla="*/ 24459 w 48917"/>
                <a:gd name="connsiteY17" fmla="*/ 0 h 7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3">
                  <a:moveTo>
                    <a:pt x="24459" y="7584"/>
                  </a:moveTo>
                  <a:cubicBezTo>
                    <a:pt x="19529" y="7584"/>
                    <a:pt x="15815" y="10017"/>
                    <a:pt x="13320" y="14884"/>
                  </a:cubicBezTo>
                  <a:cubicBezTo>
                    <a:pt x="10854" y="19719"/>
                    <a:pt x="9622" y="27003"/>
                    <a:pt x="9622" y="36735"/>
                  </a:cubicBezTo>
                  <a:cubicBezTo>
                    <a:pt x="9622" y="46437"/>
                    <a:pt x="10854" y="53721"/>
                    <a:pt x="13320" y="58587"/>
                  </a:cubicBezTo>
                  <a:cubicBezTo>
                    <a:pt x="15815" y="63422"/>
                    <a:pt x="19529" y="65840"/>
                    <a:pt x="24459" y="65840"/>
                  </a:cubicBezTo>
                  <a:cubicBezTo>
                    <a:pt x="29421" y="65840"/>
                    <a:pt x="33133" y="63422"/>
                    <a:pt x="35598" y="58587"/>
                  </a:cubicBezTo>
                  <a:cubicBezTo>
                    <a:pt x="38095" y="53721"/>
                    <a:pt x="39343" y="46437"/>
                    <a:pt x="39343" y="36735"/>
                  </a:cubicBezTo>
                  <a:cubicBezTo>
                    <a:pt x="39343" y="27003"/>
                    <a:pt x="38095" y="19719"/>
                    <a:pt x="35598" y="14884"/>
                  </a:cubicBezTo>
                  <a:cubicBezTo>
                    <a:pt x="33133" y="10017"/>
                    <a:pt x="29421" y="7584"/>
                    <a:pt x="24459" y="7584"/>
                  </a:cubicBezTo>
                  <a:moveTo>
                    <a:pt x="24459" y="0"/>
                  </a:moveTo>
                  <a:cubicBezTo>
                    <a:pt x="32390" y="0"/>
                    <a:pt x="38442" y="3144"/>
                    <a:pt x="42614" y="9432"/>
                  </a:cubicBezTo>
                  <a:cubicBezTo>
                    <a:pt x="46816" y="15689"/>
                    <a:pt x="48917" y="24790"/>
                    <a:pt x="48917" y="36735"/>
                  </a:cubicBezTo>
                  <a:cubicBezTo>
                    <a:pt x="48917" y="48648"/>
                    <a:pt x="46816" y="57749"/>
                    <a:pt x="42614" y="64039"/>
                  </a:cubicBezTo>
                  <a:cubicBezTo>
                    <a:pt x="38442" y="70296"/>
                    <a:pt x="32390" y="73423"/>
                    <a:pt x="24459" y="73423"/>
                  </a:cubicBezTo>
                  <a:cubicBezTo>
                    <a:pt x="16527" y="73423"/>
                    <a:pt x="10460" y="70296"/>
                    <a:pt x="6257" y="64039"/>
                  </a:cubicBezTo>
                  <a:cubicBezTo>
                    <a:pt x="2085" y="57749"/>
                    <a:pt x="0" y="48648"/>
                    <a:pt x="0" y="36735"/>
                  </a:cubicBezTo>
                  <a:cubicBezTo>
                    <a:pt x="0" y="24790"/>
                    <a:pt x="2085" y="15689"/>
                    <a:pt x="6257" y="9432"/>
                  </a:cubicBezTo>
                  <a:cubicBezTo>
                    <a:pt x="10460" y="3144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7" name="Freeform 1106">
              <a:extLst>
                <a:ext uri="{FF2B5EF4-FFF2-40B4-BE49-F238E27FC236}">
                  <a16:creationId xmlns:a16="http://schemas.microsoft.com/office/drawing/2014/main" id="{11EB4FA3-E2F0-E83A-5D7C-EC18B66F55DE}"/>
                </a:ext>
              </a:extLst>
            </p:cNvPr>
            <p:cNvSpPr/>
            <p:nvPr/>
          </p:nvSpPr>
          <p:spPr>
            <a:xfrm>
              <a:off x="4942539" y="3640759"/>
              <a:ext cx="10001" cy="12040"/>
            </a:xfrm>
            <a:custGeom>
              <a:avLst/>
              <a:gdLst>
                <a:gd name="connsiteX0" fmla="*/ 0 w 10001"/>
                <a:gd name="connsiteY0" fmla="*/ 0 h 12040"/>
                <a:gd name="connsiteX1" fmla="*/ 10001 w 10001"/>
                <a:gd name="connsiteY1" fmla="*/ 0 h 12040"/>
                <a:gd name="connsiteX2" fmla="*/ 10001 w 10001"/>
                <a:gd name="connsiteY2" fmla="*/ 12041 h 12040"/>
                <a:gd name="connsiteX3" fmla="*/ 0 w 10001"/>
                <a:gd name="connsiteY3" fmla="*/ 12041 h 12040"/>
                <a:gd name="connsiteX4" fmla="*/ 0 w 10001"/>
                <a:gd name="connsiteY4" fmla="*/ 0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1" h="12040">
                  <a:moveTo>
                    <a:pt x="0" y="0"/>
                  </a:moveTo>
                  <a:lnTo>
                    <a:pt x="10001" y="0"/>
                  </a:lnTo>
                  <a:lnTo>
                    <a:pt x="10001" y="12041"/>
                  </a:lnTo>
                  <a:lnTo>
                    <a:pt x="0" y="12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8" name="Freeform 1107">
              <a:extLst>
                <a:ext uri="{FF2B5EF4-FFF2-40B4-BE49-F238E27FC236}">
                  <a16:creationId xmlns:a16="http://schemas.microsoft.com/office/drawing/2014/main" id="{4917A9C3-22D6-BAD1-D83A-B51B03743E63}"/>
                </a:ext>
              </a:extLst>
            </p:cNvPr>
            <p:cNvSpPr/>
            <p:nvPr/>
          </p:nvSpPr>
          <p:spPr>
            <a:xfrm>
              <a:off x="4973682" y="3582030"/>
              <a:ext cx="42138" cy="70769"/>
            </a:xfrm>
            <a:custGeom>
              <a:avLst/>
              <a:gdLst>
                <a:gd name="connsiteX0" fmla="*/ 1374 w 42138"/>
                <a:gd name="connsiteY0" fmla="*/ 62711 h 70769"/>
                <a:gd name="connsiteX1" fmla="*/ 17016 w 42138"/>
                <a:gd name="connsiteY1" fmla="*/ 62711 h 70769"/>
                <a:gd name="connsiteX2" fmla="*/ 17016 w 42138"/>
                <a:gd name="connsiteY2" fmla="*/ 8721 h 70769"/>
                <a:gd name="connsiteX3" fmla="*/ 0 w 42138"/>
                <a:gd name="connsiteY3" fmla="*/ 12134 h 70769"/>
                <a:gd name="connsiteX4" fmla="*/ 0 w 42138"/>
                <a:gd name="connsiteY4" fmla="*/ 3412 h 70769"/>
                <a:gd name="connsiteX5" fmla="*/ 16921 w 42138"/>
                <a:gd name="connsiteY5" fmla="*/ 0 h 70769"/>
                <a:gd name="connsiteX6" fmla="*/ 26496 w 42138"/>
                <a:gd name="connsiteY6" fmla="*/ 0 h 70769"/>
                <a:gd name="connsiteX7" fmla="*/ 26496 w 42138"/>
                <a:gd name="connsiteY7" fmla="*/ 62711 h 70769"/>
                <a:gd name="connsiteX8" fmla="*/ 42139 w 42138"/>
                <a:gd name="connsiteY8" fmla="*/ 62711 h 70769"/>
                <a:gd name="connsiteX9" fmla="*/ 42139 w 42138"/>
                <a:gd name="connsiteY9" fmla="*/ 70769 h 70769"/>
                <a:gd name="connsiteX10" fmla="*/ 1374 w 42138"/>
                <a:gd name="connsiteY10" fmla="*/ 70769 h 70769"/>
                <a:gd name="connsiteX11" fmla="*/ 1374 w 42138"/>
                <a:gd name="connsiteY11" fmla="*/ 62711 h 70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138" h="70769">
                  <a:moveTo>
                    <a:pt x="1374" y="62711"/>
                  </a:moveTo>
                  <a:lnTo>
                    <a:pt x="17016" y="62711"/>
                  </a:lnTo>
                  <a:lnTo>
                    <a:pt x="17016" y="8721"/>
                  </a:lnTo>
                  <a:lnTo>
                    <a:pt x="0" y="12134"/>
                  </a:lnTo>
                  <a:lnTo>
                    <a:pt x="0" y="3412"/>
                  </a:lnTo>
                  <a:lnTo>
                    <a:pt x="16921" y="0"/>
                  </a:lnTo>
                  <a:lnTo>
                    <a:pt x="26496" y="0"/>
                  </a:lnTo>
                  <a:lnTo>
                    <a:pt x="26496" y="62711"/>
                  </a:lnTo>
                  <a:lnTo>
                    <a:pt x="42139" y="62711"/>
                  </a:lnTo>
                  <a:lnTo>
                    <a:pt x="42139" y="70769"/>
                  </a:lnTo>
                  <a:lnTo>
                    <a:pt x="1374" y="70769"/>
                  </a:lnTo>
                  <a:lnTo>
                    <a:pt x="1374" y="62711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09" name="Freeform 1108">
              <a:extLst>
                <a:ext uri="{FF2B5EF4-FFF2-40B4-BE49-F238E27FC236}">
                  <a16:creationId xmlns:a16="http://schemas.microsoft.com/office/drawing/2014/main" id="{51580838-EA11-AE8E-B501-C57D875C4C4C}"/>
                </a:ext>
              </a:extLst>
            </p:cNvPr>
            <p:cNvSpPr/>
            <p:nvPr/>
          </p:nvSpPr>
          <p:spPr>
            <a:xfrm>
              <a:off x="5032269" y="3582030"/>
              <a:ext cx="45788" cy="72143"/>
            </a:xfrm>
            <a:custGeom>
              <a:avLst/>
              <a:gdLst>
                <a:gd name="connsiteX0" fmla="*/ 2986 w 45788"/>
                <a:gd name="connsiteY0" fmla="*/ 0 h 72143"/>
                <a:gd name="connsiteX1" fmla="*/ 40574 w 45788"/>
                <a:gd name="connsiteY1" fmla="*/ 0 h 72143"/>
                <a:gd name="connsiteX2" fmla="*/ 40574 w 45788"/>
                <a:gd name="connsiteY2" fmla="*/ 8057 h 72143"/>
                <a:gd name="connsiteX3" fmla="*/ 11755 w 45788"/>
                <a:gd name="connsiteY3" fmla="*/ 8057 h 72143"/>
                <a:gd name="connsiteX4" fmla="*/ 11755 w 45788"/>
                <a:gd name="connsiteY4" fmla="*/ 25407 h 72143"/>
                <a:gd name="connsiteX5" fmla="*/ 15927 w 45788"/>
                <a:gd name="connsiteY5" fmla="*/ 24363 h 72143"/>
                <a:gd name="connsiteX6" fmla="*/ 20098 w 45788"/>
                <a:gd name="connsiteY6" fmla="*/ 23984 h 72143"/>
                <a:gd name="connsiteX7" fmla="*/ 38868 w 45788"/>
                <a:gd name="connsiteY7" fmla="*/ 30478 h 72143"/>
                <a:gd name="connsiteX8" fmla="*/ 45788 w 45788"/>
                <a:gd name="connsiteY8" fmla="*/ 48064 h 72143"/>
                <a:gd name="connsiteX9" fmla="*/ 38679 w 45788"/>
                <a:gd name="connsiteY9" fmla="*/ 65840 h 72143"/>
                <a:gd name="connsiteX10" fmla="*/ 18628 w 45788"/>
                <a:gd name="connsiteY10" fmla="*/ 72143 h 72143"/>
                <a:gd name="connsiteX11" fmla="*/ 9527 w 45788"/>
                <a:gd name="connsiteY11" fmla="*/ 71385 h 72143"/>
                <a:gd name="connsiteX12" fmla="*/ 0 w 45788"/>
                <a:gd name="connsiteY12" fmla="*/ 69110 h 72143"/>
                <a:gd name="connsiteX13" fmla="*/ 0 w 45788"/>
                <a:gd name="connsiteY13" fmla="*/ 59488 h 72143"/>
                <a:gd name="connsiteX14" fmla="*/ 8816 w 45788"/>
                <a:gd name="connsiteY14" fmla="*/ 62948 h 72143"/>
                <a:gd name="connsiteX15" fmla="*/ 18439 w 45788"/>
                <a:gd name="connsiteY15" fmla="*/ 64086 h 72143"/>
                <a:gd name="connsiteX16" fmla="*/ 31426 w 45788"/>
                <a:gd name="connsiteY16" fmla="*/ 59773 h 72143"/>
                <a:gd name="connsiteX17" fmla="*/ 36214 w 45788"/>
                <a:gd name="connsiteY17" fmla="*/ 48064 h 72143"/>
                <a:gd name="connsiteX18" fmla="*/ 31426 w 45788"/>
                <a:gd name="connsiteY18" fmla="*/ 36356 h 72143"/>
                <a:gd name="connsiteX19" fmla="*/ 18439 w 45788"/>
                <a:gd name="connsiteY19" fmla="*/ 32043 h 72143"/>
                <a:gd name="connsiteX20" fmla="*/ 10759 w 45788"/>
                <a:gd name="connsiteY20" fmla="*/ 32896 h 72143"/>
                <a:gd name="connsiteX21" fmla="*/ 2986 w 45788"/>
                <a:gd name="connsiteY21" fmla="*/ 35551 h 72143"/>
                <a:gd name="connsiteX22" fmla="*/ 2986 w 45788"/>
                <a:gd name="connsiteY22" fmla="*/ 0 h 7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788" h="72143">
                  <a:moveTo>
                    <a:pt x="2986" y="0"/>
                  </a:moveTo>
                  <a:lnTo>
                    <a:pt x="40574" y="0"/>
                  </a:lnTo>
                  <a:lnTo>
                    <a:pt x="40574" y="8057"/>
                  </a:lnTo>
                  <a:lnTo>
                    <a:pt x="11755" y="8057"/>
                  </a:lnTo>
                  <a:lnTo>
                    <a:pt x="11755" y="25407"/>
                  </a:lnTo>
                  <a:cubicBezTo>
                    <a:pt x="13145" y="24933"/>
                    <a:pt x="14535" y="24584"/>
                    <a:pt x="15927" y="24363"/>
                  </a:cubicBezTo>
                  <a:cubicBezTo>
                    <a:pt x="17317" y="24111"/>
                    <a:pt x="18707" y="23984"/>
                    <a:pt x="20098" y="23984"/>
                  </a:cubicBezTo>
                  <a:cubicBezTo>
                    <a:pt x="27998" y="23984"/>
                    <a:pt x="34254" y="26149"/>
                    <a:pt x="38868" y="30478"/>
                  </a:cubicBezTo>
                  <a:cubicBezTo>
                    <a:pt x="43482" y="34808"/>
                    <a:pt x="45788" y="40670"/>
                    <a:pt x="45788" y="48064"/>
                  </a:cubicBezTo>
                  <a:cubicBezTo>
                    <a:pt x="45788" y="55681"/>
                    <a:pt x="43419" y="61605"/>
                    <a:pt x="38679" y="65840"/>
                  </a:cubicBezTo>
                  <a:cubicBezTo>
                    <a:pt x="33938" y="70042"/>
                    <a:pt x="27256" y="72143"/>
                    <a:pt x="18628" y="72143"/>
                  </a:cubicBezTo>
                  <a:cubicBezTo>
                    <a:pt x="15658" y="72143"/>
                    <a:pt x="12625" y="71890"/>
                    <a:pt x="9527" y="71385"/>
                  </a:cubicBezTo>
                  <a:cubicBezTo>
                    <a:pt x="6463" y="70879"/>
                    <a:pt x="3287" y="70121"/>
                    <a:pt x="0" y="69110"/>
                  </a:cubicBezTo>
                  <a:lnTo>
                    <a:pt x="0" y="59488"/>
                  </a:lnTo>
                  <a:cubicBezTo>
                    <a:pt x="2845" y="61036"/>
                    <a:pt x="5783" y="62190"/>
                    <a:pt x="8816" y="62948"/>
                  </a:cubicBezTo>
                  <a:cubicBezTo>
                    <a:pt x="11850" y="63707"/>
                    <a:pt x="15057" y="64086"/>
                    <a:pt x="18439" y="64086"/>
                  </a:cubicBezTo>
                  <a:cubicBezTo>
                    <a:pt x="23906" y="64086"/>
                    <a:pt x="28235" y="62648"/>
                    <a:pt x="31426" y="59773"/>
                  </a:cubicBezTo>
                  <a:cubicBezTo>
                    <a:pt x="34618" y="56896"/>
                    <a:pt x="36214" y="52994"/>
                    <a:pt x="36214" y="48064"/>
                  </a:cubicBezTo>
                  <a:cubicBezTo>
                    <a:pt x="36214" y="43134"/>
                    <a:pt x="34618" y="39231"/>
                    <a:pt x="31426" y="36356"/>
                  </a:cubicBezTo>
                  <a:cubicBezTo>
                    <a:pt x="28235" y="33481"/>
                    <a:pt x="23906" y="32043"/>
                    <a:pt x="18439" y="32043"/>
                  </a:cubicBezTo>
                  <a:cubicBezTo>
                    <a:pt x="15879" y="32043"/>
                    <a:pt x="13318" y="32327"/>
                    <a:pt x="10759" y="32896"/>
                  </a:cubicBezTo>
                  <a:cubicBezTo>
                    <a:pt x="8232" y="33465"/>
                    <a:pt x="5641" y="34349"/>
                    <a:pt x="2986" y="35551"/>
                  </a:cubicBezTo>
                  <a:lnTo>
                    <a:pt x="2986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0" name="Freeform 1109">
              <a:extLst>
                <a:ext uri="{FF2B5EF4-FFF2-40B4-BE49-F238E27FC236}">
                  <a16:creationId xmlns:a16="http://schemas.microsoft.com/office/drawing/2014/main" id="{038C9FD6-C483-1C74-B835-5E605A961EFF}"/>
                </a:ext>
              </a:extLst>
            </p:cNvPr>
            <p:cNvSpPr/>
            <p:nvPr/>
          </p:nvSpPr>
          <p:spPr>
            <a:xfrm>
              <a:off x="4874755" y="3287464"/>
              <a:ext cx="48917" cy="73423"/>
            </a:xfrm>
            <a:custGeom>
              <a:avLst/>
              <a:gdLst>
                <a:gd name="connsiteX0" fmla="*/ 24459 w 48917"/>
                <a:gd name="connsiteY0" fmla="*/ 7584 h 73423"/>
                <a:gd name="connsiteX1" fmla="*/ 13320 w 48917"/>
                <a:gd name="connsiteY1" fmla="*/ 14883 h 73423"/>
                <a:gd name="connsiteX2" fmla="*/ 9622 w 48917"/>
                <a:gd name="connsiteY2" fmla="*/ 36735 h 73423"/>
                <a:gd name="connsiteX3" fmla="*/ 13320 w 48917"/>
                <a:gd name="connsiteY3" fmla="*/ 58587 h 73423"/>
                <a:gd name="connsiteX4" fmla="*/ 24459 w 48917"/>
                <a:gd name="connsiteY4" fmla="*/ 65840 h 73423"/>
                <a:gd name="connsiteX5" fmla="*/ 35598 w 48917"/>
                <a:gd name="connsiteY5" fmla="*/ 58587 h 73423"/>
                <a:gd name="connsiteX6" fmla="*/ 39343 w 48917"/>
                <a:gd name="connsiteY6" fmla="*/ 36735 h 73423"/>
                <a:gd name="connsiteX7" fmla="*/ 35598 w 48917"/>
                <a:gd name="connsiteY7" fmla="*/ 14883 h 73423"/>
                <a:gd name="connsiteX8" fmla="*/ 24459 w 48917"/>
                <a:gd name="connsiteY8" fmla="*/ 7584 h 73423"/>
                <a:gd name="connsiteX9" fmla="*/ 24459 w 48917"/>
                <a:gd name="connsiteY9" fmla="*/ 0 h 73423"/>
                <a:gd name="connsiteX10" fmla="*/ 42614 w 48917"/>
                <a:gd name="connsiteY10" fmla="*/ 9432 h 73423"/>
                <a:gd name="connsiteX11" fmla="*/ 48917 w 48917"/>
                <a:gd name="connsiteY11" fmla="*/ 36735 h 73423"/>
                <a:gd name="connsiteX12" fmla="*/ 42614 w 48917"/>
                <a:gd name="connsiteY12" fmla="*/ 64038 h 73423"/>
                <a:gd name="connsiteX13" fmla="*/ 24459 w 48917"/>
                <a:gd name="connsiteY13" fmla="*/ 73423 h 73423"/>
                <a:gd name="connsiteX14" fmla="*/ 6257 w 48917"/>
                <a:gd name="connsiteY14" fmla="*/ 64038 h 73423"/>
                <a:gd name="connsiteX15" fmla="*/ 0 w 48917"/>
                <a:gd name="connsiteY15" fmla="*/ 36735 h 73423"/>
                <a:gd name="connsiteX16" fmla="*/ 6257 w 48917"/>
                <a:gd name="connsiteY16" fmla="*/ 9432 h 73423"/>
                <a:gd name="connsiteX17" fmla="*/ 24459 w 48917"/>
                <a:gd name="connsiteY17" fmla="*/ 0 h 7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3">
                  <a:moveTo>
                    <a:pt x="24459" y="7584"/>
                  </a:moveTo>
                  <a:cubicBezTo>
                    <a:pt x="19529" y="7584"/>
                    <a:pt x="15815" y="10016"/>
                    <a:pt x="13320" y="14883"/>
                  </a:cubicBezTo>
                  <a:cubicBezTo>
                    <a:pt x="10854" y="19718"/>
                    <a:pt x="9622" y="27002"/>
                    <a:pt x="9622" y="36735"/>
                  </a:cubicBezTo>
                  <a:cubicBezTo>
                    <a:pt x="9622" y="46437"/>
                    <a:pt x="10854" y="53721"/>
                    <a:pt x="13320" y="58587"/>
                  </a:cubicBezTo>
                  <a:cubicBezTo>
                    <a:pt x="15815" y="63422"/>
                    <a:pt x="19529" y="65840"/>
                    <a:pt x="24459" y="65840"/>
                  </a:cubicBezTo>
                  <a:cubicBezTo>
                    <a:pt x="29421" y="65840"/>
                    <a:pt x="33133" y="63422"/>
                    <a:pt x="35598" y="58587"/>
                  </a:cubicBezTo>
                  <a:cubicBezTo>
                    <a:pt x="38095" y="53721"/>
                    <a:pt x="39343" y="46437"/>
                    <a:pt x="39343" y="36735"/>
                  </a:cubicBezTo>
                  <a:cubicBezTo>
                    <a:pt x="39343" y="27002"/>
                    <a:pt x="38095" y="19718"/>
                    <a:pt x="35598" y="14883"/>
                  </a:cubicBezTo>
                  <a:cubicBezTo>
                    <a:pt x="33133" y="10016"/>
                    <a:pt x="29421" y="7584"/>
                    <a:pt x="24459" y="7584"/>
                  </a:cubicBezTo>
                  <a:moveTo>
                    <a:pt x="24459" y="0"/>
                  </a:moveTo>
                  <a:cubicBezTo>
                    <a:pt x="32392" y="0"/>
                    <a:pt x="38442" y="3144"/>
                    <a:pt x="42614" y="9432"/>
                  </a:cubicBezTo>
                  <a:cubicBezTo>
                    <a:pt x="46816" y="15689"/>
                    <a:pt x="48917" y="24790"/>
                    <a:pt x="48917" y="36735"/>
                  </a:cubicBezTo>
                  <a:cubicBezTo>
                    <a:pt x="48917" y="48648"/>
                    <a:pt x="46816" y="57749"/>
                    <a:pt x="42614" y="64038"/>
                  </a:cubicBezTo>
                  <a:cubicBezTo>
                    <a:pt x="38442" y="70294"/>
                    <a:pt x="32392" y="73423"/>
                    <a:pt x="24459" y="73423"/>
                  </a:cubicBezTo>
                  <a:cubicBezTo>
                    <a:pt x="16527" y="73423"/>
                    <a:pt x="10460" y="70294"/>
                    <a:pt x="6257" y="64038"/>
                  </a:cubicBezTo>
                  <a:cubicBezTo>
                    <a:pt x="2085" y="57749"/>
                    <a:pt x="0" y="48648"/>
                    <a:pt x="0" y="36735"/>
                  </a:cubicBezTo>
                  <a:cubicBezTo>
                    <a:pt x="0" y="24790"/>
                    <a:pt x="2085" y="15689"/>
                    <a:pt x="6257" y="9432"/>
                  </a:cubicBezTo>
                  <a:cubicBezTo>
                    <a:pt x="10460" y="3144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1" name="Freeform 1110">
              <a:extLst>
                <a:ext uri="{FF2B5EF4-FFF2-40B4-BE49-F238E27FC236}">
                  <a16:creationId xmlns:a16="http://schemas.microsoft.com/office/drawing/2014/main" id="{AA346A57-91CF-D4DF-803C-6CE158E2648E}"/>
                </a:ext>
              </a:extLst>
            </p:cNvPr>
            <p:cNvSpPr/>
            <p:nvPr/>
          </p:nvSpPr>
          <p:spPr>
            <a:xfrm>
              <a:off x="4940500" y="3347473"/>
              <a:ext cx="10002" cy="12039"/>
            </a:xfrm>
            <a:custGeom>
              <a:avLst/>
              <a:gdLst>
                <a:gd name="connsiteX0" fmla="*/ 0 w 10002"/>
                <a:gd name="connsiteY0" fmla="*/ 0 h 12039"/>
                <a:gd name="connsiteX1" fmla="*/ 10002 w 10002"/>
                <a:gd name="connsiteY1" fmla="*/ 0 h 12039"/>
                <a:gd name="connsiteX2" fmla="*/ 10002 w 10002"/>
                <a:gd name="connsiteY2" fmla="*/ 12039 h 12039"/>
                <a:gd name="connsiteX3" fmla="*/ 0 w 10002"/>
                <a:gd name="connsiteY3" fmla="*/ 12039 h 12039"/>
                <a:gd name="connsiteX4" fmla="*/ 0 w 10002"/>
                <a:gd name="connsiteY4" fmla="*/ 0 h 1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2" h="12039">
                  <a:moveTo>
                    <a:pt x="0" y="0"/>
                  </a:moveTo>
                  <a:lnTo>
                    <a:pt x="10002" y="0"/>
                  </a:lnTo>
                  <a:lnTo>
                    <a:pt x="10002" y="12039"/>
                  </a:lnTo>
                  <a:lnTo>
                    <a:pt x="0" y="12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2" name="Freeform 1111">
              <a:extLst>
                <a:ext uri="{FF2B5EF4-FFF2-40B4-BE49-F238E27FC236}">
                  <a16:creationId xmlns:a16="http://schemas.microsoft.com/office/drawing/2014/main" id="{35806F13-55D7-21DF-919C-A88E8B316DC0}"/>
                </a:ext>
              </a:extLst>
            </p:cNvPr>
            <p:cNvSpPr/>
            <p:nvPr/>
          </p:nvSpPr>
          <p:spPr>
            <a:xfrm>
              <a:off x="4968087" y="3287464"/>
              <a:ext cx="44936" cy="72048"/>
            </a:xfrm>
            <a:custGeom>
              <a:avLst/>
              <a:gdLst>
                <a:gd name="connsiteX0" fmla="*/ 11519 w 44936"/>
                <a:gd name="connsiteY0" fmla="*/ 63991 h 72048"/>
                <a:gd name="connsiteX1" fmla="*/ 44936 w 44936"/>
                <a:gd name="connsiteY1" fmla="*/ 63991 h 72048"/>
                <a:gd name="connsiteX2" fmla="*/ 44936 w 44936"/>
                <a:gd name="connsiteY2" fmla="*/ 72048 h 72048"/>
                <a:gd name="connsiteX3" fmla="*/ 0 w 44936"/>
                <a:gd name="connsiteY3" fmla="*/ 72048 h 72048"/>
                <a:gd name="connsiteX4" fmla="*/ 0 w 44936"/>
                <a:gd name="connsiteY4" fmla="*/ 63991 h 72048"/>
                <a:gd name="connsiteX5" fmla="*/ 14837 w 44936"/>
                <a:gd name="connsiteY5" fmla="*/ 48869 h 72048"/>
                <a:gd name="connsiteX6" fmla="*/ 26687 w 44936"/>
                <a:gd name="connsiteY6" fmla="*/ 36592 h 72048"/>
                <a:gd name="connsiteX7" fmla="*/ 33087 w 44936"/>
                <a:gd name="connsiteY7" fmla="*/ 27871 h 72048"/>
                <a:gd name="connsiteX8" fmla="*/ 34935 w 44936"/>
                <a:gd name="connsiteY8" fmla="*/ 20808 h 72048"/>
                <a:gd name="connsiteX9" fmla="*/ 30953 w 44936"/>
                <a:gd name="connsiteY9" fmla="*/ 11612 h 72048"/>
                <a:gd name="connsiteX10" fmla="*/ 20667 w 44936"/>
                <a:gd name="connsiteY10" fmla="*/ 8057 h 72048"/>
                <a:gd name="connsiteX11" fmla="*/ 11140 w 44936"/>
                <a:gd name="connsiteY11" fmla="*/ 9622 h 72048"/>
                <a:gd name="connsiteX12" fmla="*/ 475 w 44936"/>
                <a:gd name="connsiteY12" fmla="*/ 14362 h 72048"/>
                <a:gd name="connsiteX13" fmla="*/ 475 w 44936"/>
                <a:gd name="connsiteY13" fmla="*/ 4692 h 72048"/>
                <a:gd name="connsiteX14" fmla="*/ 11282 w 44936"/>
                <a:gd name="connsiteY14" fmla="*/ 1184 h 72048"/>
                <a:gd name="connsiteX15" fmla="*/ 20477 w 44936"/>
                <a:gd name="connsiteY15" fmla="*/ 0 h 72048"/>
                <a:gd name="connsiteX16" fmla="*/ 38016 w 44936"/>
                <a:gd name="connsiteY16" fmla="*/ 5498 h 72048"/>
                <a:gd name="connsiteX17" fmla="*/ 44557 w 44936"/>
                <a:gd name="connsiteY17" fmla="*/ 20192 h 72048"/>
                <a:gd name="connsiteX18" fmla="*/ 42898 w 44936"/>
                <a:gd name="connsiteY18" fmla="*/ 28487 h 72048"/>
                <a:gd name="connsiteX19" fmla="*/ 36974 w 44936"/>
                <a:gd name="connsiteY19" fmla="*/ 37683 h 72048"/>
                <a:gd name="connsiteX20" fmla="*/ 29437 w 44936"/>
                <a:gd name="connsiteY20" fmla="*/ 45647 h 72048"/>
                <a:gd name="connsiteX21" fmla="*/ 11519 w 44936"/>
                <a:gd name="connsiteY21" fmla="*/ 63991 h 72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4936" h="72048">
                  <a:moveTo>
                    <a:pt x="11519" y="63991"/>
                  </a:moveTo>
                  <a:lnTo>
                    <a:pt x="44936" y="63991"/>
                  </a:lnTo>
                  <a:lnTo>
                    <a:pt x="44936" y="72048"/>
                  </a:lnTo>
                  <a:lnTo>
                    <a:pt x="0" y="72048"/>
                  </a:lnTo>
                  <a:lnTo>
                    <a:pt x="0" y="63991"/>
                  </a:lnTo>
                  <a:cubicBezTo>
                    <a:pt x="3634" y="60230"/>
                    <a:pt x="8581" y="55189"/>
                    <a:pt x="14837" y="48869"/>
                  </a:cubicBezTo>
                  <a:cubicBezTo>
                    <a:pt x="21126" y="42518"/>
                    <a:pt x="25076" y="38426"/>
                    <a:pt x="26687" y="36592"/>
                  </a:cubicBezTo>
                  <a:cubicBezTo>
                    <a:pt x="29752" y="33149"/>
                    <a:pt x="31885" y="30241"/>
                    <a:pt x="33087" y="27871"/>
                  </a:cubicBezTo>
                  <a:cubicBezTo>
                    <a:pt x="34319" y="25469"/>
                    <a:pt x="34935" y="23115"/>
                    <a:pt x="34935" y="20808"/>
                  </a:cubicBezTo>
                  <a:cubicBezTo>
                    <a:pt x="34935" y="17048"/>
                    <a:pt x="33608" y="13982"/>
                    <a:pt x="30953" y="11612"/>
                  </a:cubicBezTo>
                  <a:cubicBezTo>
                    <a:pt x="28331" y="9243"/>
                    <a:pt x="24902" y="8057"/>
                    <a:pt x="20667" y="8057"/>
                  </a:cubicBezTo>
                  <a:cubicBezTo>
                    <a:pt x="17665" y="8057"/>
                    <a:pt x="14490" y="8579"/>
                    <a:pt x="11140" y="9622"/>
                  </a:cubicBezTo>
                  <a:cubicBezTo>
                    <a:pt x="7822" y="10665"/>
                    <a:pt x="4267" y="12245"/>
                    <a:pt x="475" y="14362"/>
                  </a:cubicBezTo>
                  <a:lnTo>
                    <a:pt x="475" y="4692"/>
                  </a:lnTo>
                  <a:cubicBezTo>
                    <a:pt x="4331" y="3144"/>
                    <a:pt x="7932" y="1974"/>
                    <a:pt x="11282" y="1184"/>
                  </a:cubicBezTo>
                  <a:cubicBezTo>
                    <a:pt x="14632" y="394"/>
                    <a:pt x="17697" y="0"/>
                    <a:pt x="20477" y="0"/>
                  </a:cubicBezTo>
                  <a:cubicBezTo>
                    <a:pt x="27808" y="0"/>
                    <a:pt x="33655" y="1832"/>
                    <a:pt x="38016" y="5498"/>
                  </a:cubicBezTo>
                  <a:cubicBezTo>
                    <a:pt x="42377" y="9164"/>
                    <a:pt x="44557" y="14061"/>
                    <a:pt x="44557" y="20192"/>
                  </a:cubicBezTo>
                  <a:cubicBezTo>
                    <a:pt x="44557" y="23100"/>
                    <a:pt x="44004" y="25865"/>
                    <a:pt x="42898" y="28487"/>
                  </a:cubicBezTo>
                  <a:cubicBezTo>
                    <a:pt x="41824" y="31079"/>
                    <a:pt x="39849" y="34143"/>
                    <a:pt x="36974" y="37683"/>
                  </a:cubicBezTo>
                  <a:cubicBezTo>
                    <a:pt x="36184" y="38599"/>
                    <a:pt x="33672" y="41254"/>
                    <a:pt x="29437" y="45647"/>
                  </a:cubicBezTo>
                  <a:cubicBezTo>
                    <a:pt x="25202" y="50008"/>
                    <a:pt x="19229" y="56122"/>
                    <a:pt x="11519" y="63991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3" name="Freeform 1112">
              <a:extLst>
                <a:ext uri="{FF2B5EF4-FFF2-40B4-BE49-F238E27FC236}">
                  <a16:creationId xmlns:a16="http://schemas.microsoft.com/office/drawing/2014/main" id="{C755A309-64D1-8C81-B757-862BED69FE4C}"/>
                </a:ext>
              </a:extLst>
            </p:cNvPr>
            <p:cNvSpPr/>
            <p:nvPr/>
          </p:nvSpPr>
          <p:spPr>
            <a:xfrm>
              <a:off x="5029140" y="3287464"/>
              <a:ext cx="48917" cy="73423"/>
            </a:xfrm>
            <a:custGeom>
              <a:avLst/>
              <a:gdLst>
                <a:gd name="connsiteX0" fmla="*/ 24459 w 48917"/>
                <a:gd name="connsiteY0" fmla="*/ 7584 h 73423"/>
                <a:gd name="connsiteX1" fmla="*/ 13320 w 48917"/>
                <a:gd name="connsiteY1" fmla="*/ 14883 h 73423"/>
                <a:gd name="connsiteX2" fmla="*/ 9622 w 48917"/>
                <a:gd name="connsiteY2" fmla="*/ 36735 h 73423"/>
                <a:gd name="connsiteX3" fmla="*/ 13320 w 48917"/>
                <a:gd name="connsiteY3" fmla="*/ 58587 h 73423"/>
                <a:gd name="connsiteX4" fmla="*/ 24459 w 48917"/>
                <a:gd name="connsiteY4" fmla="*/ 65840 h 73423"/>
                <a:gd name="connsiteX5" fmla="*/ 35598 w 48917"/>
                <a:gd name="connsiteY5" fmla="*/ 58587 h 73423"/>
                <a:gd name="connsiteX6" fmla="*/ 39343 w 48917"/>
                <a:gd name="connsiteY6" fmla="*/ 36735 h 73423"/>
                <a:gd name="connsiteX7" fmla="*/ 35598 w 48917"/>
                <a:gd name="connsiteY7" fmla="*/ 14883 h 73423"/>
                <a:gd name="connsiteX8" fmla="*/ 24459 w 48917"/>
                <a:gd name="connsiteY8" fmla="*/ 7584 h 73423"/>
                <a:gd name="connsiteX9" fmla="*/ 24459 w 48917"/>
                <a:gd name="connsiteY9" fmla="*/ 0 h 73423"/>
                <a:gd name="connsiteX10" fmla="*/ 42614 w 48917"/>
                <a:gd name="connsiteY10" fmla="*/ 9432 h 73423"/>
                <a:gd name="connsiteX11" fmla="*/ 48917 w 48917"/>
                <a:gd name="connsiteY11" fmla="*/ 36735 h 73423"/>
                <a:gd name="connsiteX12" fmla="*/ 42614 w 48917"/>
                <a:gd name="connsiteY12" fmla="*/ 64038 h 73423"/>
                <a:gd name="connsiteX13" fmla="*/ 24459 w 48917"/>
                <a:gd name="connsiteY13" fmla="*/ 73423 h 73423"/>
                <a:gd name="connsiteX14" fmla="*/ 6257 w 48917"/>
                <a:gd name="connsiteY14" fmla="*/ 64038 h 73423"/>
                <a:gd name="connsiteX15" fmla="*/ 0 w 48917"/>
                <a:gd name="connsiteY15" fmla="*/ 36735 h 73423"/>
                <a:gd name="connsiteX16" fmla="*/ 6257 w 48917"/>
                <a:gd name="connsiteY16" fmla="*/ 9432 h 73423"/>
                <a:gd name="connsiteX17" fmla="*/ 24459 w 48917"/>
                <a:gd name="connsiteY17" fmla="*/ 0 h 7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3">
                  <a:moveTo>
                    <a:pt x="24459" y="7584"/>
                  </a:moveTo>
                  <a:cubicBezTo>
                    <a:pt x="19529" y="7584"/>
                    <a:pt x="15815" y="10016"/>
                    <a:pt x="13320" y="14883"/>
                  </a:cubicBezTo>
                  <a:cubicBezTo>
                    <a:pt x="10854" y="19718"/>
                    <a:pt x="9622" y="27002"/>
                    <a:pt x="9622" y="36735"/>
                  </a:cubicBezTo>
                  <a:cubicBezTo>
                    <a:pt x="9622" y="46437"/>
                    <a:pt x="10854" y="53721"/>
                    <a:pt x="13320" y="58587"/>
                  </a:cubicBezTo>
                  <a:cubicBezTo>
                    <a:pt x="15815" y="63422"/>
                    <a:pt x="19529" y="65840"/>
                    <a:pt x="24459" y="65840"/>
                  </a:cubicBezTo>
                  <a:cubicBezTo>
                    <a:pt x="29421" y="65840"/>
                    <a:pt x="33133" y="63422"/>
                    <a:pt x="35598" y="58587"/>
                  </a:cubicBezTo>
                  <a:cubicBezTo>
                    <a:pt x="38095" y="53721"/>
                    <a:pt x="39343" y="46437"/>
                    <a:pt x="39343" y="36735"/>
                  </a:cubicBezTo>
                  <a:cubicBezTo>
                    <a:pt x="39343" y="27002"/>
                    <a:pt x="38095" y="19718"/>
                    <a:pt x="35598" y="14883"/>
                  </a:cubicBezTo>
                  <a:cubicBezTo>
                    <a:pt x="33133" y="10016"/>
                    <a:pt x="29421" y="7584"/>
                    <a:pt x="24459" y="7584"/>
                  </a:cubicBezTo>
                  <a:moveTo>
                    <a:pt x="24459" y="0"/>
                  </a:moveTo>
                  <a:cubicBezTo>
                    <a:pt x="32392" y="0"/>
                    <a:pt x="38442" y="3144"/>
                    <a:pt x="42614" y="9432"/>
                  </a:cubicBezTo>
                  <a:cubicBezTo>
                    <a:pt x="46816" y="15689"/>
                    <a:pt x="48917" y="24790"/>
                    <a:pt x="48917" y="36735"/>
                  </a:cubicBezTo>
                  <a:cubicBezTo>
                    <a:pt x="48917" y="48648"/>
                    <a:pt x="46816" y="57749"/>
                    <a:pt x="42614" y="64038"/>
                  </a:cubicBezTo>
                  <a:cubicBezTo>
                    <a:pt x="38442" y="70294"/>
                    <a:pt x="32392" y="73423"/>
                    <a:pt x="24459" y="73423"/>
                  </a:cubicBezTo>
                  <a:cubicBezTo>
                    <a:pt x="16527" y="73423"/>
                    <a:pt x="10460" y="70294"/>
                    <a:pt x="6257" y="64038"/>
                  </a:cubicBezTo>
                  <a:cubicBezTo>
                    <a:pt x="2085" y="57749"/>
                    <a:pt x="0" y="48648"/>
                    <a:pt x="0" y="36735"/>
                  </a:cubicBezTo>
                  <a:cubicBezTo>
                    <a:pt x="0" y="24790"/>
                    <a:pt x="2085" y="15689"/>
                    <a:pt x="6257" y="9432"/>
                  </a:cubicBezTo>
                  <a:cubicBezTo>
                    <a:pt x="10460" y="3144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4" name="Freeform 1113">
              <a:extLst>
                <a:ext uri="{FF2B5EF4-FFF2-40B4-BE49-F238E27FC236}">
                  <a16:creationId xmlns:a16="http://schemas.microsoft.com/office/drawing/2014/main" id="{C2AE9881-F98B-38A9-96D7-883661799FF1}"/>
                </a:ext>
              </a:extLst>
            </p:cNvPr>
            <p:cNvSpPr/>
            <p:nvPr/>
          </p:nvSpPr>
          <p:spPr>
            <a:xfrm>
              <a:off x="4876794" y="2994177"/>
              <a:ext cx="48917" cy="73424"/>
            </a:xfrm>
            <a:custGeom>
              <a:avLst/>
              <a:gdLst>
                <a:gd name="connsiteX0" fmla="*/ 24459 w 48917"/>
                <a:gd name="connsiteY0" fmla="*/ 7584 h 73424"/>
                <a:gd name="connsiteX1" fmla="*/ 13320 w 48917"/>
                <a:gd name="connsiteY1" fmla="*/ 14884 h 73424"/>
                <a:gd name="connsiteX2" fmla="*/ 9622 w 48917"/>
                <a:gd name="connsiteY2" fmla="*/ 36736 h 73424"/>
                <a:gd name="connsiteX3" fmla="*/ 13320 w 48917"/>
                <a:gd name="connsiteY3" fmla="*/ 58587 h 73424"/>
                <a:gd name="connsiteX4" fmla="*/ 24459 w 48917"/>
                <a:gd name="connsiteY4" fmla="*/ 65840 h 73424"/>
                <a:gd name="connsiteX5" fmla="*/ 35598 w 48917"/>
                <a:gd name="connsiteY5" fmla="*/ 58587 h 73424"/>
                <a:gd name="connsiteX6" fmla="*/ 39343 w 48917"/>
                <a:gd name="connsiteY6" fmla="*/ 36736 h 73424"/>
                <a:gd name="connsiteX7" fmla="*/ 35598 w 48917"/>
                <a:gd name="connsiteY7" fmla="*/ 14884 h 73424"/>
                <a:gd name="connsiteX8" fmla="*/ 24459 w 48917"/>
                <a:gd name="connsiteY8" fmla="*/ 7584 h 73424"/>
                <a:gd name="connsiteX9" fmla="*/ 24459 w 48917"/>
                <a:gd name="connsiteY9" fmla="*/ 0 h 73424"/>
                <a:gd name="connsiteX10" fmla="*/ 42614 w 48917"/>
                <a:gd name="connsiteY10" fmla="*/ 9433 h 73424"/>
                <a:gd name="connsiteX11" fmla="*/ 48917 w 48917"/>
                <a:gd name="connsiteY11" fmla="*/ 36736 h 73424"/>
                <a:gd name="connsiteX12" fmla="*/ 42614 w 48917"/>
                <a:gd name="connsiteY12" fmla="*/ 64039 h 73424"/>
                <a:gd name="connsiteX13" fmla="*/ 24459 w 48917"/>
                <a:gd name="connsiteY13" fmla="*/ 73424 h 73424"/>
                <a:gd name="connsiteX14" fmla="*/ 6257 w 48917"/>
                <a:gd name="connsiteY14" fmla="*/ 64039 h 73424"/>
                <a:gd name="connsiteX15" fmla="*/ 0 w 48917"/>
                <a:gd name="connsiteY15" fmla="*/ 36736 h 73424"/>
                <a:gd name="connsiteX16" fmla="*/ 6257 w 48917"/>
                <a:gd name="connsiteY16" fmla="*/ 9433 h 73424"/>
                <a:gd name="connsiteX17" fmla="*/ 24459 w 48917"/>
                <a:gd name="connsiteY17" fmla="*/ 0 h 7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917" h="73424">
                  <a:moveTo>
                    <a:pt x="24459" y="7584"/>
                  </a:moveTo>
                  <a:cubicBezTo>
                    <a:pt x="19529" y="7584"/>
                    <a:pt x="15815" y="10017"/>
                    <a:pt x="13320" y="14884"/>
                  </a:cubicBezTo>
                  <a:cubicBezTo>
                    <a:pt x="10854" y="19719"/>
                    <a:pt x="9622" y="27003"/>
                    <a:pt x="9622" y="36736"/>
                  </a:cubicBezTo>
                  <a:cubicBezTo>
                    <a:pt x="9622" y="46437"/>
                    <a:pt x="10854" y="53721"/>
                    <a:pt x="13320" y="58587"/>
                  </a:cubicBezTo>
                  <a:cubicBezTo>
                    <a:pt x="15815" y="63422"/>
                    <a:pt x="19529" y="65840"/>
                    <a:pt x="24459" y="65840"/>
                  </a:cubicBezTo>
                  <a:cubicBezTo>
                    <a:pt x="29421" y="65840"/>
                    <a:pt x="33133" y="63422"/>
                    <a:pt x="35598" y="58587"/>
                  </a:cubicBezTo>
                  <a:cubicBezTo>
                    <a:pt x="38095" y="53721"/>
                    <a:pt x="39343" y="46437"/>
                    <a:pt x="39343" y="36736"/>
                  </a:cubicBezTo>
                  <a:cubicBezTo>
                    <a:pt x="39343" y="27003"/>
                    <a:pt x="38095" y="19719"/>
                    <a:pt x="35598" y="14884"/>
                  </a:cubicBezTo>
                  <a:cubicBezTo>
                    <a:pt x="33133" y="10017"/>
                    <a:pt x="29421" y="7584"/>
                    <a:pt x="24459" y="7584"/>
                  </a:cubicBezTo>
                  <a:moveTo>
                    <a:pt x="24459" y="0"/>
                  </a:moveTo>
                  <a:cubicBezTo>
                    <a:pt x="32390" y="0"/>
                    <a:pt x="38442" y="3144"/>
                    <a:pt x="42614" y="9433"/>
                  </a:cubicBezTo>
                  <a:cubicBezTo>
                    <a:pt x="46816" y="15690"/>
                    <a:pt x="48917" y="24791"/>
                    <a:pt x="48917" y="36736"/>
                  </a:cubicBezTo>
                  <a:cubicBezTo>
                    <a:pt x="48917" y="48649"/>
                    <a:pt x="46816" y="57749"/>
                    <a:pt x="42614" y="64039"/>
                  </a:cubicBezTo>
                  <a:cubicBezTo>
                    <a:pt x="38442" y="70296"/>
                    <a:pt x="32390" y="73424"/>
                    <a:pt x="24459" y="73424"/>
                  </a:cubicBezTo>
                  <a:cubicBezTo>
                    <a:pt x="16527" y="73424"/>
                    <a:pt x="10460" y="70296"/>
                    <a:pt x="6257" y="64039"/>
                  </a:cubicBezTo>
                  <a:cubicBezTo>
                    <a:pt x="2085" y="57749"/>
                    <a:pt x="0" y="48649"/>
                    <a:pt x="0" y="36736"/>
                  </a:cubicBezTo>
                  <a:cubicBezTo>
                    <a:pt x="0" y="24791"/>
                    <a:pt x="2085" y="15690"/>
                    <a:pt x="6257" y="9433"/>
                  </a:cubicBezTo>
                  <a:cubicBezTo>
                    <a:pt x="10460" y="3144"/>
                    <a:pt x="16527" y="0"/>
                    <a:pt x="24459" y="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5" name="Freeform 1114">
              <a:extLst>
                <a:ext uri="{FF2B5EF4-FFF2-40B4-BE49-F238E27FC236}">
                  <a16:creationId xmlns:a16="http://schemas.microsoft.com/office/drawing/2014/main" id="{2C907D1C-4179-CF89-FB29-2FD737E2E145}"/>
                </a:ext>
              </a:extLst>
            </p:cNvPr>
            <p:cNvSpPr/>
            <p:nvPr/>
          </p:nvSpPr>
          <p:spPr>
            <a:xfrm>
              <a:off x="4942539" y="3054186"/>
              <a:ext cx="10001" cy="12040"/>
            </a:xfrm>
            <a:custGeom>
              <a:avLst/>
              <a:gdLst>
                <a:gd name="connsiteX0" fmla="*/ 0 w 10001"/>
                <a:gd name="connsiteY0" fmla="*/ 0 h 12040"/>
                <a:gd name="connsiteX1" fmla="*/ 10001 w 10001"/>
                <a:gd name="connsiteY1" fmla="*/ 0 h 12040"/>
                <a:gd name="connsiteX2" fmla="*/ 10001 w 10001"/>
                <a:gd name="connsiteY2" fmla="*/ 12041 h 12040"/>
                <a:gd name="connsiteX3" fmla="*/ 0 w 10001"/>
                <a:gd name="connsiteY3" fmla="*/ 12041 h 12040"/>
                <a:gd name="connsiteX4" fmla="*/ 0 w 10001"/>
                <a:gd name="connsiteY4" fmla="*/ 0 h 1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1" h="12040">
                  <a:moveTo>
                    <a:pt x="0" y="0"/>
                  </a:moveTo>
                  <a:lnTo>
                    <a:pt x="10001" y="0"/>
                  </a:lnTo>
                  <a:lnTo>
                    <a:pt x="10001" y="12041"/>
                  </a:lnTo>
                  <a:lnTo>
                    <a:pt x="0" y="12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6" name="Freeform 1115">
              <a:extLst>
                <a:ext uri="{FF2B5EF4-FFF2-40B4-BE49-F238E27FC236}">
                  <a16:creationId xmlns:a16="http://schemas.microsoft.com/office/drawing/2014/main" id="{B36D20AA-063A-23AC-2E39-A0DD24E1821F}"/>
                </a:ext>
              </a:extLst>
            </p:cNvPr>
            <p:cNvSpPr/>
            <p:nvPr/>
          </p:nvSpPr>
          <p:spPr>
            <a:xfrm>
              <a:off x="4970126" y="2994177"/>
              <a:ext cx="44936" cy="72049"/>
            </a:xfrm>
            <a:custGeom>
              <a:avLst/>
              <a:gdLst>
                <a:gd name="connsiteX0" fmla="*/ 11519 w 44936"/>
                <a:gd name="connsiteY0" fmla="*/ 63991 h 72049"/>
                <a:gd name="connsiteX1" fmla="*/ 44936 w 44936"/>
                <a:gd name="connsiteY1" fmla="*/ 63991 h 72049"/>
                <a:gd name="connsiteX2" fmla="*/ 44936 w 44936"/>
                <a:gd name="connsiteY2" fmla="*/ 72050 h 72049"/>
                <a:gd name="connsiteX3" fmla="*/ 0 w 44936"/>
                <a:gd name="connsiteY3" fmla="*/ 72050 h 72049"/>
                <a:gd name="connsiteX4" fmla="*/ 0 w 44936"/>
                <a:gd name="connsiteY4" fmla="*/ 63991 h 72049"/>
                <a:gd name="connsiteX5" fmla="*/ 14837 w 44936"/>
                <a:gd name="connsiteY5" fmla="*/ 48870 h 72049"/>
                <a:gd name="connsiteX6" fmla="*/ 26687 w 44936"/>
                <a:gd name="connsiteY6" fmla="*/ 36593 h 72049"/>
                <a:gd name="connsiteX7" fmla="*/ 33087 w 44936"/>
                <a:gd name="connsiteY7" fmla="*/ 27872 h 72049"/>
                <a:gd name="connsiteX8" fmla="*/ 34935 w 44936"/>
                <a:gd name="connsiteY8" fmla="*/ 20809 h 72049"/>
                <a:gd name="connsiteX9" fmla="*/ 30953 w 44936"/>
                <a:gd name="connsiteY9" fmla="*/ 11613 h 72049"/>
                <a:gd name="connsiteX10" fmla="*/ 20667 w 44936"/>
                <a:gd name="connsiteY10" fmla="*/ 8058 h 72049"/>
                <a:gd name="connsiteX11" fmla="*/ 11140 w 44936"/>
                <a:gd name="connsiteY11" fmla="*/ 9622 h 72049"/>
                <a:gd name="connsiteX12" fmla="*/ 474 w 44936"/>
                <a:gd name="connsiteY12" fmla="*/ 14363 h 72049"/>
                <a:gd name="connsiteX13" fmla="*/ 474 w 44936"/>
                <a:gd name="connsiteY13" fmla="*/ 4693 h 72049"/>
                <a:gd name="connsiteX14" fmla="*/ 11282 w 44936"/>
                <a:gd name="connsiteY14" fmla="*/ 1185 h 72049"/>
                <a:gd name="connsiteX15" fmla="*/ 20477 w 44936"/>
                <a:gd name="connsiteY15" fmla="*/ 0 h 72049"/>
                <a:gd name="connsiteX16" fmla="*/ 38016 w 44936"/>
                <a:gd name="connsiteY16" fmla="*/ 5499 h 72049"/>
                <a:gd name="connsiteX17" fmla="*/ 44557 w 44936"/>
                <a:gd name="connsiteY17" fmla="*/ 20193 h 72049"/>
                <a:gd name="connsiteX18" fmla="*/ 42898 w 44936"/>
                <a:gd name="connsiteY18" fmla="*/ 28488 h 72049"/>
                <a:gd name="connsiteX19" fmla="*/ 36973 w 44936"/>
                <a:gd name="connsiteY19" fmla="*/ 37684 h 72049"/>
                <a:gd name="connsiteX20" fmla="*/ 29436 w 44936"/>
                <a:gd name="connsiteY20" fmla="*/ 45647 h 72049"/>
                <a:gd name="connsiteX21" fmla="*/ 11519 w 44936"/>
                <a:gd name="connsiteY21" fmla="*/ 63991 h 72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4936" h="72049">
                  <a:moveTo>
                    <a:pt x="11519" y="63991"/>
                  </a:moveTo>
                  <a:lnTo>
                    <a:pt x="44936" y="63991"/>
                  </a:lnTo>
                  <a:lnTo>
                    <a:pt x="44936" y="72050"/>
                  </a:lnTo>
                  <a:lnTo>
                    <a:pt x="0" y="72050"/>
                  </a:lnTo>
                  <a:lnTo>
                    <a:pt x="0" y="63991"/>
                  </a:lnTo>
                  <a:cubicBezTo>
                    <a:pt x="3634" y="60231"/>
                    <a:pt x="8581" y="55190"/>
                    <a:pt x="14837" y="48870"/>
                  </a:cubicBezTo>
                  <a:cubicBezTo>
                    <a:pt x="21126" y="42519"/>
                    <a:pt x="25076" y="38426"/>
                    <a:pt x="26687" y="36593"/>
                  </a:cubicBezTo>
                  <a:cubicBezTo>
                    <a:pt x="29752" y="33149"/>
                    <a:pt x="31885" y="30242"/>
                    <a:pt x="33087" y="27872"/>
                  </a:cubicBezTo>
                  <a:cubicBezTo>
                    <a:pt x="34319" y="25470"/>
                    <a:pt x="34935" y="23116"/>
                    <a:pt x="34935" y="20809"/>
                  </a:cubicBezTo>
                  <a:cubicBezTo>
                    <a:pt x="34935" y="17049"/>
                    <a:pt x="33608" y="13983"/>
                    <a:pt x="30953" y="11613"/>
                  </a:cubicBezTo>
                  <a:cubicBezTo>
                    <a:pt x="28331" y="9243"/>
                    <a:pt x="24902" y="8058"/>
                    <a:pt x="20667" y="8058"/>
                  </a:cubicBezTo>
                  <a:cubicBezTo>
                    <a:pt x="17665" y="8058"/>
                    <a:pt x="14490" y="8580"/>
                    <a:pt x="11140" y="9622"/>
                  </a:cubicBezTo>
                  <a:cubicBezTo>
                    <a:pt x="7822" y="10665"/>
                    <a:pt x="4266" y="12245"/>
                    <a:pt x="474" y="14363"/>
                  </a:cubicBezTo>
                  <a:lnTo>
                    <a:pt x="474" y="4693"/>
                  </a:lnTo>
                  <a:cubicBezTo>
                    <a:pt x="4329" y="3144"/>
                    <a:pt x="7932" y="1975"/>
                    <a:pt x="11282" y="1185"/>
                  </a:cubicBezTo>
                  <a:cubicBezTo>
                    <a:pt x="14631" y="395"/>
                    <a:pt x="17696" y="0"/>
                    <a:pt x="20477" y="0"/>
                  </a:cubicBezTo>
                  <a:cubicBezTo>
                    <a:pt x="27808" y="0"/>
                    <a:pt x="33655" y="1833"/>
                    <a:pt x="38016" y="5499"/>
                  </a:cubicBezTo>
                  <a:cubicBezTo>
                    <a:pt x="42377" y="9164"/>
                    <a:pt x="44557" y="14062"/>
                    <a:pt x="44557" y="20193"/>
                  </a:cubicBezTo>
                  <a:cubicBezTo>
                    <a:pt x="44557" y="23100"/>
                    <a:pt x="44004" y="25865"/>
                    <a:pt x="42898" y="28488"/>
                  </a:cubicBezTo>
                  <a:cubicBezTo>
                    <a:pt x="41824" y="31079"/>
                    <a:pt x="39849" y="34144"/>
                    <a:pt x="36973" y="37684"/>
                  </a:cubicBezTo>
                  <a:cubicBezTo>
                    <a:pt x="36183" y="38600"/>
                    <a:pt x="33670" y="41255"/>
                    <a:pt x="29436" y="45647"/>
                  </a:cubicBezTo>
                  <a:cubicBezTo>
                    <a:pt x="25201" y="50008"/>
                    <a:pt x="19229" y="56123"/>
                    <a:pt x="11519" y="63991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7" name="Freeform 1116">
              <a:extLst>
                <a:ext uri="{FF2B5EF4-FFF2-40B4-BE49-F238E27FC236}">
                  <a16:creationId xmlns:a16="http://schemas.microsoft.com/office/drawing/2014/main" id="{FD9D58E3-6484-0270-19C9-D1CDDDEFF0F8}"/>
                </a:ext>
              </a:extLst>
            </p:cNvPr>
            <p:cNvSpPr/>
            <p:nvPr/>
          </p:nvSpPr>
          <p:spPr>
            <a:xfrm>
              <a:off x="5032269" y="2995457"/>
              <a:ext cx="45788" cy="72144"/>
            </a:xfrm>
            <a:custGeom>
              <a:avLst/>
              <a:gdLst>
                <a:gd name="connsiteX0" fmla="*/ 2986 w 45788"/>
                <a:gd name="connsiteY0" fmla="*/ 0 h 72144"/>
                <a:gd name="connsiteX1" fmla="*/ 40574 w 45788"/>
                <a:gd name="connsiteY1" fmla="*/ 0 h 72144"/>
                <a:gd name="connsiteX2" fmla="*/ 40574 w 45788"/>
                <a:gd name="connsiteY2" fmla="*/ 8058 h 72144"/>
                <a:gd name="connsiteX3" fmla="*/ 11755 w 45788"/>
                <a:gd name="connsiteY3" fmla="*/ 8058 h 72144"/>
                <a:gd name="connsiteX4" fmla="*/ 11755 w 45788"/>
                <a:gd name="connsiteY4" fmla="*/ 25407 h 72144"/>
                <a:gd name="connsiteX5" fmla="*/ 15927 w 45788"/>
                <a:gd name="connsiteY5" fmla="*/ 24364 h 72144"/>
                <a:gd name="connsiteX6" fmla="*/ 20098 w 45788"/>
                <a:gd name="connsiteY6" fmla="*/ 23985 h 72144"/>
                <a:gd name="connsiteX7" fmla="*/ 38868 w 45788"/>
                <a:gd name="connsiteY7" fmla="*/ 30479 h 72144"/>
                <a:gd name="connsiteX8" fmla="*/ 45788 w 45788"/>
                <a:gd name="connsiteY8" fmla="*/ 48064 h 72144"/>
                <a:gd name="connsiteX9" fmla="*/ 38679 w 45788"/>
                <a:gd name="connsiteY9" fmla="*/ 65840 h 72144"/>
                <a:gd name="connsiteX10" fmla="*/ 18628 w 45788"/>
                <a:gd name="connsiteY10" fmla="*/ 72145 h 72144"/>
                <a:gd name="connsiteX11" fmla="*/ 9527 w 45788"/>
                <a:gd name="connsiteY11" fmla="*/ 71385 h 72144"/>
                <a:gd name="connsiteX12" fmla="*/ 0 w 45788"/>
                <a:gd name="connsiteY12" fmla="*/ 69110 h 72144"/>
                <a:gd name="connsiteX13" fmla="*/ 0 w 45788"/>
                <a:gd name="connsiteY13" fmla="*/ 59488 h 72144"/>
                <a:gd name="connsiteX14" fmla="*/ 8816 w 45788"/>
                <a:gd name="connsiteY14" fmla="*/ 62949 h 72144"/>
                <a:gd name="connsiteX15" fmla="*/ 18439 w 45788"/>
                <a:gd name="connsiteY15" fmla="*/ 64086 h 72144"/>
                <a:gd name="connsiteX16" fmla="*/ 31426 w 45788"/>
                <a:gd name="connsiteY16" fmla="*/ 59773 h 72144"/>
                <a:gd name="connsiteX17" fmla="*/ 36214 w 45788"/>
                <a:gd name="connsiteY17" fmla="*/ 48064 h 72144"/>
                <a:gd name="connsiteX18" fmla="*/ 31426 w 45788"/>
                <a:gd name="connsiteY18" fmla="*/ 36356 h 72144"/>
                <a:gd name="connsiteX19" fmla="*/ 18439 w 45788"/>
                <a:gd name="connsiteY19" fmla="*/ 32043 h 72144"/>
                <a:gd name="connsiteX20" fmla="*/ 10759 w 45788"/>
                <a:gd name="connsiteY20" fmla="*/ 32896 h 72144"/>
                <a:gd name="connsiteX21" fmla="*/ 2986 w 45788"/>
                <a:gd name="connsiteY21" fmla="*/ 35551 h 72144"/>
                <a:gd name="connsiteX22" fmla="*/ 2986 w 45788"/>
                <a:gd name="connsiteY22" fmla="*/ 0 h 7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788" h="72144">
                  <a:moveTo>
                    <a:pt x="2986" y="0"/>
                  </a:moveTo>
                  <a:lnTo>
                    <a:pt x="40574" y="0"/>
                  </a:lnTo>
                  <a:lnTo>
                    <a:pt x="40574" y="8058"/>
                  </a:lnTo>
                  <a:lnTo>
                    <a:pt x="11755" y="8058"/>
                  </a:lnTo>
                  <a:lnTo>
                    <a:pt x="11755" y="25407"/>
                  </a:lnTo>
                  <a:cubicBezTo>
                    <a:pt x="13145" y="24933"/>
                    <a:pt x="14535" y="24585"/>
                    <a:pt x="15927" y="24364"/>
                  </a:cubicBezTo>
                  <a:cubicBezTo>
                    <a:pt x="17317" y="24111"/>
                    <a:pt x="18707" y="23985"/>
                    <a:pt x="20098" y="23985"/>
                  </a:cubicBezTo>
                  <a:cubicBezTo>
                    <a:pt x="27998" y="23985"/>
                    <a:pt x="34254" y="26149"/>
                    <a:pt x="38868" y="30479"/>
                  </a:cubicBezTo>
                  <a:cubicBezTo>
                    <a:pt x="43482" y="34808"/>
                    <a:pt x="45788" y="40670"/>
                    <a:pt x="45788" y="48064"/>
                  </a:cubicBezTo>
                  <a:cubicBezTo>
                    <a:pt x="45788" y="55681"/>
                    <a:pt x="43419" y="61605"/>
                    <a:pt x="38679" y="65840"/>
                  </a:cubicBezTo>
                  <a:cubicBezTo>
                    <a:pt x="33938" y="70043"/>
                    <a:pt x="27256" y="72145"/>
                    <a:pt x="18628" y="72145"/>
                  </a:cubicBezTo>
                  <a:cubicBezTo>
                    <a:pt x="15658" y="72145"/>
                    <a:pt x="12625" y="71892"/>
                    <a:pt x="9527" y="71385"/>
                  </a:cubicBezTo>
                  <a:cubicBezTo>
                    <a:pt x="6463" y="70880"/>
                    <a:pt x="3287" y="70121"/>
                    <a:pt x="0" y="69110"/>
                  </a:cubicBezTo>
                  <a:lnTo>
                    <a:pt x="0" y="59488"/>
                  </a:lnTo>
                  <a:cubicBezTo>
                    <a:pt x="2845" y="61037"/>
                    <a:pt x="5783" y="62190"/>
                    <a:pt x="8816" y="62949"/>
                  </a:cubicBezTo>
                  <a:cubicBezTo>
                    <a:pt x="11850" y="63707"/>
                    <a:pt x="15057" y="64086"/>
                    <a:pt x="18439" y="64086"/>
                  </a:cubicBezTo>
                  <a:cubicBezTo>
                    <a:pt x="23906" y="64086"/>
                    <a:pt x="28235" y="62648"/>
                    <a:pt x="31426" y="59773"/>
                  </a:cubicBezTo>
                  <a:cubicBezTo>
                    <a:pt x="34618" y="56897"/>
                    <a:pt x="36214" y="52994"/>
                    <a:pt x="36214" y="48064"/>
                  </a:cubicBezTo>
                  <a:cubicBezTo>
                    <a:pt x="36214" y="43135"/>
                    <a:pt x="34618" y="39232"/>
                    <a:pt x="31426" y="36356"/>
                  </a:cubicBezTo>
                  <a:cubicBezTo>
                    <a:pt x="28235" y="33481"/>
                    <a:pt x="23906" y="32043"/>
                    <a:pt x="18439" y="32043"/>
                  </a:cubicBezTo>
                  <a:cubicBezTo>
                    <a:pt x="15879" y="32043"/>
                    <a:pt x="13318" y="32327"/>
                    <a:pt x="10759" y="32896"/>
                  </a:cubicBezTo>
                  <a:cubicBezTo>
                    <a:pt x="8232" y="33465"/>
                    <a:pt x="5641" y="34350"/>
                    <a:pt x="2986" y="35551"/>
                  </a:cubicBezTo>
                  <a:lnTo>
                    <a:pt x="2986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8" name="Freeform 1117">
              <a:extLst>
                <a:ext uri="{FF2B5EF4-FFF2-40B4-BE49-F238E27FC236}">
                  <a16:creationId xmlns:a16="http://schemas.microsoft.com/office/drawing/2014/main" id="{85424580-8EB6-5E4D-66E4-3CEC5BAD9E81}"/>
                </a:ext>
              </a:extLst>
            </p:cNvPr>
            <p:cNvSpPr/>
            <p:nvPr/>
          </p:nvSpPr>
          <p:spPr>
            <a:xfrm>
              <a:off x="4763502" y="3864143"/>
              <a:ext cx="49662" cy="54869"/>
            </a:xfrm>
            <a:custGeom>
              <a:avLst/>
              <a:gdLst>
                <a:gd name="connsiteX0" fmla="*/ 3508 w 49662"/>
                <a:gd name="connsiteY0" fmla="*/ 54870 h 54869"/>
                <a:gd name="connsiteX1" fmla="*/ 0 w 49662"/>
                <a:gd name="connsiteY1" fmla="*/ 54870 h 54869"/>
                <a:gd name="connsiteX2" fmla="*/ 329 w 49662"/>
                <a:gd name="connsiteY2" fmla="*/ 43962 h 54869"/>
                <a:gd name="connsiteX3" fmla="*/ 0 w 49662"/>
                <a:gd name="connsiteY3" fmla="*/ 31737 h 54869"/>
                <a:gd name="connsiteX4" fmla="*/ 3508 w 49662"/>
                <a:gd name="connsiteY4" fmla="*/ 31737 h 54869"/>
                <a:gd name="connsiteX5" fmla="*/ 6413 w 49662"/>
                <a:gd name="connsiteY5" fmla="*/ 38151 h 54869"/>
                <a:gd name="connsiteX6" fmla="*/ 8332 w 49662"/>
                <a:gd name="connsiteY6" fmla="*/ 37493 h 54869"/>
                <a:gd name="connsiteX7" fmla="*/ 39631 w 49662"/>
                <a:gd name="connsiteY7" fmla="*/ 24886 h 54869"/>
                <a:gd name="connsiteX8" fmla="*/ 11018 w 49662"/>
                <a:gd name="connsiteY8" fmla="*/ 13430 h 54869"/>
                <a:gd name="connsiteX9" fmla="*/ 8332 w 49662"/>
                <a:gd name="connsiteY9" fmla="*/ 12772 h 54869"/>
                <a:gd name="connsiteX10" fmla="*/ 5043 w 49662"/>
                <a:gd name="connsiteY10" fmla="*/ 14087 h 54869"/>
                <a:gd name="connsiteX11" fmla="*/ 3508 w 49662"/>
                <a:gd name="connsiteY11" fmla="*/ 18144 h 54869"/>
                <a:gd name="connsiteX12" fmla="*/ 0 w 49662"/>
                <a:gd name="connsiteY12" fmla="*/ 18144 h 54869"/>
                <a:gd name="connsiteX13" fmla="*/ 329 w 49662"/>
                <a:gd name="connsiteY13" fmla="*/ 8386 h 54869"/>
                <a:gd name="connsiteX14" fmla="*/ 0 w 49662"/>
                <a:gd name="connsiteY14" fmla="*/ 0 h 54869"/>
                <a:gd name="connsiteX15" fmla="*/ 3508 w 49662"/>
                <a:gd name="connsiteY15" fmla="*/ 0 h 54869"/>
                <a:gd name="connsiteX16" fmla="*/ 5043 w 49662"/>
                <a:gd name="connsiteY16" fmla="*/ 5701 h 54869"/>
                <a:gd name="connsiteX17" fmla="*/ 7839 w 49662"/>
                <a:gd name="connsiteY17" fmla="*/ 8825 h 54869"/>
                <a:gd name="connsiteX18" fmla="*/ 11018 w 49662"/>
                <a:gd name="connsiteY18" fmla="*/ 10305 h 54869"/>
                <a:gd name="connsiteX19" fmla="*/ 47524 w 49662"/>
                <a:gd name="connsiteY19" fmla="*/ 24995 h 54869"/>
                <a:gd name="connsiteX20" fmla="*/ 49662 w 49662"/>
                <a:gd name="connsiteY20" fmla="*/ 27353 h 54869"/>
                <a:gd name="connsiteX21" fmla="*/ 49223 w 49662"/>
                <a:gd name="connsiteY21" fmla="*/ 28778 h 54869"/>
                <a:gd name="connsiteX22" fmla="*/ 47524 w 49662"/>
                <a:gd name="connsiteY22" fmla="*/ 29710 h 54869"/>
                <a:gd name="connsiteX23" fmla="*/ 7674 w 49662"/>
                <a:gd name="connsiteY23" fmla="*/ 45880 h 54869"/>
                <a:gd name="connsiteX24" fmla="*/ 4221 w 49662"/>
                <a:gd name="connsiteY24" fmla="*/ 48401 h 54869"/>
                <a:gd name="connsiteX25" fmla="*/ 3508 w 49662"/>
                <a:gd name="connsiteY25" fmla="*/ 54870 h 54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9662" h="54869">
                  <a:moveTo>
                    <a:pt x="3508" y="54870"/>
                  </a:moveTo>
                  <a:lnTo>
                    <a:pt x="0" y="54870"/>
                  </a:lnTo>
                  <a:cubicBezTo>
                    <a:pt x="219" y="51508"/>
                    <a:pt x="329" y="47871"/>
                    <a:pt x="329" y="43962"/>
                  </a:cubicBezTo>
                  <a:cubicBezTo>
                    <a:pt x="329" y="42537"/>
                    <a:pt x="219" y="38462"/>
                    <a:pt x="0" y="31737"/>
                  </a:cubicBezTo>
                  <a:lnTo>
                    <a:pt x="3508" y="31737"/>
                  </a:lnTo>
                  <a:cubicBezTo>
                    <a:pt x="3508" y="36013"/>
                    <a:pt x="4477" y="38151"/>
                    <a:pt x="6413" y="38151"/>
                  </a:cubicBezTo>
                  <a:cubicBezTo>
                    <a:pt x="6706" y="38151"/>
                    <a:pt x="7345" y="37932"/>
                    <a:pt x="8332" y="37493"/>
                  </a:cubicBezTo>
                  <a:lnTo>
                    <a:pt x="39631" y="24886"/>
                  </a:lnTo>
                  <a:lnTo>
                    <a:pt x="11018" y="13430"/>
                  </a:lnTo>
                  <a:cubicBezTo>
                    <a:pt x="9739" y="12991"/>
                    <a:pt x="8843" y="12772"/>
                    <a:pt x="8332" y="12772"/>
                  </a:cubicBezTo>
                  <a:cubicBezTo>
                    <a:pt x="7053" y="12772"/>
                    <a:pt x="5957" y="13211"/>
                    <a:pt x="5043" y="14087"/>
                  </a:cubicBezTo>
                  <a:cubicBezTo>
                    <a:pt x="4093" y="14929"/>
                    <a:pt x="3581" y="16280"/>
                    <a:pt x="3508" y="18144"/>
                  </a:cubicBezTo>
                  <a:lnTo>
                    <a:pt x="0" y="18144"/>
                  </a:lnTo>
                  <a:cubicBezTo>
                    <a:pt x="219" y="14343"/>
                    <a:pt x="329" y="11091"/>
                    <a:pt x="329" y="8386"/>
                  </a:cubicBezTo>
                  <a:cubicBezTo>
                    <a:pt x="329" y="5317"/>
                    <a:pt x="219" y="2522"/>
                    <a:pt x="0" y="0"/>
                  </a:cubicBezTo>
                  <a:lnTo>
                    <a:pt x="3508" y="0"/>
                  </a:lnTo>
                  <a:cubicBezTo>
                    <a:pt x="3508" y="2229"/>
                    <a:pt x="4020" y="4129"/>
                    <a:pt x="5043" y="5701"/>
                  </a:cubicBezTo>
                  <a:cubicBezTo>
                    <a:pt x="6030" y="7272"/>
                    <a:pt x="6962" y="8314"/>
                    <a:pt x="7839" y="8825"/>
                  </a:cubicBezTo>
                  <a:cubicBezTo>
                    <a:pt x="8679" y="9300"/>
                    <a:pt x="9739" y="9794"/>
                    <a:pt x="11018" y="10305"/>
                  </a:cubicBezTo>
                  <a:lnTo>
                    <a:pt x="47524" y="24995"/>
                  </a:lnTo>
                  <a:cubicBezTo>
                    <a:pt x="48949" y="25580"/>
                    <a:pt x="49662" y="26367"/>
                    <a:pt x="49662" y="27353"/>
                  </a:cubicBezTo>
                  <a:cubicBezTo>
                    <a:pt x="49662" y="28011"/>
                    <a:pt x="49516" y="28486"/>
                    <a:pt x="49223" y="28778"/>
                  </a:cubicBezTo>
                  <a:cubicBezTo>
                    <a:pt x="48968" y="29034"/>
                    <a:pt x="48401" y="29345"/>
                    <a:pt x="47524" y="29710"/>
                  </a:cubicBezTo>
                  <a:lnTo>
                    <a:pt x="7674" y="45880"/>
                  </a:lnTo>
                  <a:cubicBezTo>
                    <a:pt x="5810" y="46611"/>
                    <a:pt x="4659" y="47451"/>
                    <a:pt x="4221" y="48401"/>
                  </a:cubicBezTo>
                  <a:cubicBezTo>
                    <a:pt x="3746" y="49351"/>
                    <a:pt x="3508" y="51508"/>
                    <a:pt x="3508" y="54870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19" name="Freeform 1118">
              <a:extLst>
                <a:ext uri="{FF2B5EF4-FFF2-40B4-BE49-F238E27FC236}">
                  <a16:creationId xmlns:a16="http://schemas.microsoft.com/office/drawing/2014/main" id="{713A87BF-1FE0-758B-DDBF-6F362B89C7A9}"/>
                </a:ext>
              </a:extLst>
            </p:cNvPr>
            <p:cNvSpPr/>
            <p:nvPr/>
          </p:nvSpPr>
          <p:spPr>
            <a:xfrm>
              <a:off x="4761583" y="3804082"/>
              <a:ext cx="51580" cy="50647"/>
            </a:xfrm>
            <a:custGeom>
              <a:avLst/>
              <a:gdLst>
                <a:gd name="connsiteX0" fmla="*/ 39631 w 51580"/>
                <a:gd name="connsiteY0" fmla="*/ 50648 h 50647"/>
                <a:gd name="connsiteX1" fmla="*/ 25050 w 51580"/>
                <a:gd name="connsiteY1" fmla="*/ 39411 h 50647"/>
                <a:gd name="connsiteX2" fmla="*/ 20994 w 51580"/>
                <a:gd name="connsiteY2" fmla="*/ 18747 h 50647"/>
                <a:gd name="connsiteX3" fmla="*/ 16883 w 51580"/>
                <a:gd name="connsiteY3" fmla="*/ 18747 h 50647"/>
                <a:gd name="connsiteX4" fmla="*/ 6249 w 51580"/>
                <a:gd name="connsiteY4" fmla="*/ 22419 h 50647"/>
                <a:gd name="connsiteX5" fmla="*/ 2521 w 51580"/>
                <a:gd name="connsiteY5" fmla="*/ 30641 h 50647"/>
                <a:gd name="connsiteX6" fmla="*/ 7674 w 51580"/>
                <a:gd name="connsiteY6" fmla="*/ 42810 h 50647"/>
                <a:gd name="connsiteX7" fmla="*/ 9483 w 51580"/>
                <a:gd name="connsiteY7" fmla="*/ 38261 h 50647"/>
                <a:gd name="connsiteX8" fmla="*/ 12827 w 51580"/>
                <a:gd name="connsiteY8" fmla="*/ 37054 h 50647"/>
                <a:gd name="connsiteX9" fmla="*/ 16554 w 51580"/>
                <a:gd name="connsiteY9" fmla="*/ 38480 h 50647"/>
                <a:gd name="connsiteX10" fmla="*/ 17979 w 51580"/>
                <a:gd name="connsiteY10" fmla="*/ 42207 h 50647"/>
                <a:gd name="connsiteX11" fmla="*/ 16609 w 51580"/>
                <a:gd name="connsiteY11" fmla="*/ 45935 h 50647"/>
                <a:gd name="connsiteX12" fmla="*/ 12717 w 51580"/>
                <a:gd name="connsiteY12" fmla="*/ 47415 h 50647"/>
                <a:gd name="connsiteX13" fmla="*/ 3618 w 51580"/>
                <a:gd name="connsiteY13" fmla="*/ 42482 h 50647"/>
                <a:gd name="connsiteX14" fmla="*/ 0 w 51580"/>
                <a:gd name="connsiteY14" fmla="*/ 30422 h 50647"/>
                <a:gd name="connsiteX15" fmla="*/ 6194 w 51580"/>
                <a:gd name="connsiteY15" fmla="*/ 15074 h 50647"/>
                <a:gd name="connsiteX16" fmla="*/ 10579 w 51580"/>
                <a:gd name="connsiteY16" fmla="*/ 12223 h 50647"/>
                <a:gd name="connsiteX17" fmla="*/ 14690 w 51580"/>
                <a:gd name="connsiteY17" fmla="*/ 11127 h 50647"/>
                <a:gd name="connsiteX18" fmla="*/ 19459 w 51580"/>
                <a:gd name="connsiteY18" fmla="*/ 11018 h 50647"/>
                <a:gd name="connsiteX19" fmla="*/ 41878 w 51580"/>
                <a:gd name="connsiteY19" fmla="*/ 11018 h 50647"/>
                <a:gd name="connsiteX20" fmla="*/ 43632 w 51580"/>
                <a:gd name="connsiteY20" fmla="*/ 10798 h 50647"/>
                <a:gd name="connsiteX21" fmla="*/ 46154 w 51580"/>
                <a:gd name="connsiteY21" fmla="*/ 9593 h 50647"/>
                <a:gd name="connsiteX22" fmla="*/ 47524 w 51580"/>
                <a:gd name="connsiteY22" fmla="*/ 6851 h 50647"/>
                <a:gd name="connsiteX23" fmla="*/ 40343 w 51580"/>
                <a:gd name="connsiteY23" fmla="*/ 2850 h 50647"/>
                <a:gd name="connsiteX24" fmla="*/ 34040 w 51580"/>
                <a:gd name="connsiteY24" fmla="*/ 2850 h 50647"/>
                <a:gd name="connsiteX25" fmla="*/ 34040 w 51580"/>
                <a:gd name="connsiteY25" fmla="*/ 0 h 50647"/>
                <a:gd name="connsiteX26" fmla="*/ 40343 w 51580"/>
                <a:gd name="connsiteY26" fmla="*/ 0 h 50647"/>
                <a:gd name="connsiteX27" fmla="*/ 48675 w 51580"/>
                <a:gd name="connsiteY27" fmla="*/ 3179 h 50647"/>
                <a:gd name="connsiteX28" fmla="*/ 50978 w 51580"/>
                <a:gd name="connsiteY28" fmla="*/ 9209 h 50647"/>
                <a:gd name="connsiteX29" fmla="*/ 48237 w 51580"/>
                <a:gd name="connsiteY29" fmla="*/ 15292 h 50647"/>
                <a:gd name="connsiteX30" fmla="*/ 41769 w 51580"/>
                <a:gd name="connsiteY30" fmla="*/ 17979 h 50647"/>
                <a:gd name="connsiteX31" fmla="*/ 48840 w 51580"/>
                <a:gd name="connsiteY31" fmla="*/ 23570 h 50647"/>
                <a:gd name="connsiteX32" fmla="*/ 51580 w 51580"/>
                <a:gd name="connsiteY32" fmla="*/ 32669 h 50647"/>
                <a:gd name="connsiteX33" fmla="*/ 50539 w 51580"/>
                <a:gd name="connsiteY33" fmla="*/ 40563 h 50647"/>
                <a:gd name="connsiteX34" fmla="*/ 46757 w 51580"/>
                <a:gd name="connsiteY34" fmla="*/ 47524 h 50647"/>
                <a:gd name="connsiteX35" fmla="*/ 39631 w 51580"/>
                <a:gd name="connsiteY35" fmla="*/ 50648 h 50647"/>
                <a:gd name="connsiteX36" fmla="*/ 39521 w 51580"/>
                <a:gd name="connsiteY36" fmla="*/ 41988 h 50647"/>
                <a:gd name="connsiteX37" fmla="*/ 46373 w 51580"/>
                <a:gd name="connsiteY37" fmla="*/ 39027 h 50647"/>
                <a:gd name="connsiteX38" fmla="*/ 49059 w 51580"/>
                <a:gd name="connsiteY38" fmla="*/ 31901 h 50647"/>
                <a:gd name="connsiteX39" fmla="*/ 45441 w 51580"/>
                <a:gd name="connsiteY39" fmla="*/ 22967 h 50647"/>
                <a:gd name="connsiteX40" fmla="*/ 34588 w 51580"/>
                <a:gd name="connsiteY40" fmla="*/ 18747 h 50647"/>
                <a:gd name="connsiteX41" fmla="*/ 23351 w 51580"/>
                <a:gd name="connsiteY41" fmla="*/ 18747 h 50647"/>
                <a:gd name="connsiteX42" fmla="*/ 28778 w 51580"/>
                <a:gd name="connsiteY42" fmla="*/ 36616 h 50647"/>
                <a:gd name="connsiteX43" fmla="*/ 39521 w 51580"/>
                <a:gd name="connsiteY43" fmla="*/ 41988 h 5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1580" h="50647">
                  <a:moveTo>
                    <a:pt x="39631" y="50648"/>
                  </a:moveTo>
                  <a:cubicBezTo>
                    <a:pt x="33272" y="50648"/>
                    <a:pt x="28412" y="46902"/>
                    <a:pt x="25050" y="39411"/>
                  </a:cubicBezTo>
                  <a:cubicBezTo>
                    <a:pt x="22894" y="34917"/>
                    <a:pt x="21542" y="28028"/>
                    <a:pt x="20994" y="18747"/>
                  </a:cubicBezTo>
                  <a:lnTo>
                    <a:pt x="16883" y="18747"/>
                  </a:lnTo>
                  <a:cubicBezTo>
                    <a:pt x="12242" y="18747"/>
                    <a:pt x="8697" y="19971"/>
                    <a:pt x="6249" y="22419"/>
                  </a:cubicBezTo>
                  <a:cubicBezTo>
                    <a:pt x="3764" y="24830"/>
                    <a:pt x="2521" y="27572"/>
                    <a:pt x="2521" y="30641"/>
                  </a:cubicBezTo>
                  <a:cubicBezTo>
                    <a:pt x="2521" y="36123"/>
                    <a:pt x="4239" y="40179"/>
                    <a:pt x="7674" y="42810"/>
                  </a:cubicBezTo>
                  <a:cubicBezTo>
                    <a:pt x="7747" y="40581"/>
                    <a:pt x="8350" y="39065"/>
                    <a:pt x="9483" y="38261"/>
                  </a:cubicBezTo>
                  <a:cubicBezTo>
                    <a:pt x="10579" y="37457"/>
                    <a:pt x="11694" y="37054"/>
                    <a:pt x="12827" y="37054"/>
                  </a:cubicBezTo>
                  <a:cubicBezTo>
                    <a:pt x="14325" y="37054"/>
                    <a:pt x="15567" y="37530"/>
                    <a:pt x="16554" y="38480"/>
                  </a:cubicBezTo>
                  <a:cubicBezTo>
                    <a:pt x="17504" y="39394"/>
                    <a:pt x="17979" y="40635"/>
                    <a:pt x="17979" y="42207"/>
                  </a:cubicBezTo>
                  <a:cubicBezTo>
                    <a:pt x="17979" y="43706"/>
                    <a:pt x="17522" y="44948"/>
                    <a:pt x="16609" y="45935"/>
                  </a:cubicBezTo>
                  <a:cubicBezTo>
                    <a:pt x="15659" y="46921"/>
                    <a:pt x="14361" y="47415"/>
                    <a:pt x="12717" y="47415"/>
                  </a:cubicBezTo>
                  <a:cubicBezTo>
                    <a:pt x="9063" y="47415"/>
                    <a:pt x="6030" y="45771"/>
                    <a:pt x="3618" y="42482"/>
                  </a:cubicBezTo>
                  <a:cubicBezTo>
                    <a:pt x="1206" y="39156"/>
                    <a:pt x="0" y="35137"/>
                    <a:pt x="0" y="30422"/>
                  </a:cubicBezTo>
                  <a:cubicBezTo>
                    <a:pt x="0" y="24283"/>
                    <a:pt x="2065" y="19167"/>
                    <a:pt x="6194" y="15074"/>
                  </a:cubicBezTo>
                  <a:cubicBezTo>
                    <a:pt x="7473" y="13795"/>
                    <a:pt x="8935" y="12845"/>
                    <a:pt x="10579" y="12223"/>
                  </a:cubicBezTo>
                  <a:cubicBezTo>
                    <a:pt x="12224" y="11566"/>
                    <a:pt x="13594" y="11201"/>
                    <a:pt x="14690" y="11127"/>
                  </a:cubicBezTo>
                  <a:cubicBezTo>
                    <a:pt x="15750" y="11054"/>
                    <a:pt x="17340" y="11018"/>
                    <a:pt x="19459" y="11018"/>
                  </a:cubicBezTo>
                  <a:lnTo>
                    <a:pt x="41878" y="11018"/>
                  </a:lnTo>
                  <a:cubicBezTo>
                    <a:pt x="42317" y="11018"/>
                    <a:pt x="42902" y="10944"/>
                    <a:pt x="43632" y="10798"/>
                  </a:cubicBezTo>
                  <a:cubicBezTo>
                    <a:pt x="44363" y="10652"/>
                    <a:pt x="45204" y="10250"/>
                    <a:pt x="46154" y="9593"/>
                  </a:cubicBezTo>
                  <a:cubicBezTo>
                    <a:pt x="47067" y="8899"/>
                    <a:pt x="47524" y="7985"/>
                    <a:pt x="47524" y="6851"/>
                  </a:cubicBezTo>
                  <a:cubicBezTo>
                    <a:pt x="47524" y="4147"/>
                    <a:pt x="45131" y="2814"/>
                    <a:pt x="40343" y="2850"/>
                  </a:cubicBezTo>
                  <a:lnTo>
                    <a:pt x="34040" y="2850"/>
                  </a:lnTo>
                  <a:lnTo>
                    <a:pt x="34040" y="0"/>
                  </a:lnTo>
                  <a:lnTo>
                    <a:pt x="40343" y="0"/>
                  </a:lnTo>
                  <a:cubicBezTo>
                    <a:pt x="44327" y="0"/>
                    <a:pt x="47104" y="1060"/>
                    <a:pt x="48675" y="3179"/>
                  </a:cubicBezTo>
                  <a:cubicBezTo>
                    <a:pt x="50210" y="5262"/>
                    <a:pt x="50978" y="7272"/>
                    <a:pt x="50978" y="9209"/>
                  </a:cubicBezTo>
                  <a:cubicBezTo>
                    <a:pt x="50978" y="11693"/>
                    <a:pt x="50064" y="13721"/>
                    <a:pt x="48237" y="15292"/>
                  </a:cubicBezTo>
                  <a:cubicBezTo>
                    <a:pt x="46410" y="16864"/>
                    <a:pt x="44254" y="17760"/>
                    <a:pt x="41769" y="17979"/>
                  </a:cubicBezTo>
                  <a:cubicBezTo>
                    <a:pt x="44619" y="19112"/>
                    <a:pt x="46976" y="20976"/>
                    <a:pt x="48840" y="23570"/>
                  </a:cubicBezTo>
                  <a:cubicBezTo>
                    <a:pt x="50667" y="26128"/>
                    <a:pt x="51580" y="29161"/>
                    <a:pt x="51580" y="32669"/>
                  </a:cubicBezTo>
                  <a:cubicBezTo>
                    <a:pt x="51580" y="35373"/>
                    <a:pt x="51233" y="38005"/>
                    <a:pt x="50539" y="40563"/>
                  </a:cubicBezTo>
                  <a:cubicBezTo>
                    <a:pt x="49881" y="43084"/>
                    <a:pt x="48621" y="45405"/>
                    <a:pt x="46757" y="47524"/>
                  </a:cubicBezTo>
                  <a:cubicBezTo>
                    <a:pt x="44857" y="49607"/>
                    <a:pt x="42481" y="50648"/>
                    <a:pt x="39631" y="50648"/>
                  </a:cubicBezTo>
                  <a:moveTo>
                    <a:pt x="39521" y="41988"/>
                  </a:moveTo>
                  <a:cubicBezTo>
                    <a:pt x="42299" y="41988"/>
                    <a:pt x="44582" y="41001"/>
                    <a:pt x="46373" y="39027"/>
                  </a:cubicBezTo>
                  <a:cubicBezTo>
                    <a:pt x="48164" y="37054"/>
                    <a:pt x="49059" y="34679"/>
                    <a:pt x="49059" y="31901"/>
                  </a:cubicBezTo>
                  <a:cubicBezTo>
                    <a:pt x="49059" y="28759"/>
                    <a:pt x="47853" y="25781"/>
                    <a:pt x="45441" y="22967"/>
                  </a:cubicBezTo>
                  <a:cubicBezTo>
                    <a:pt x="42993" y="20153"/>
                    <a:pt x="39375" y="18747"/>
                    <a:pt x="34588" y="18747"/>
                  </a:cubicBezTo>
                  <a:lnTo>
                    <a:pt x="23351" y="18747"/>
                  </a:lnTo>
                  <a:cubicBezTo>
                    <a:pt x="23643" y="27042"/>
                    <a:pt x="25452" y="32999"/>
                    <a:pt x="28778" y="36616"/>
                  </a:cubicBezTo>
                  <a:cubicBezTo>
                    <a:pt x="32066" y="40198"/>
                    <a:pt x="35648" y="41988"/>
                    <a:pt x="39521" y="41988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0" name="Freeform 1119">
              <a:extLst>
                <a:ext uri="{FF2B5EF4-FFF2-40B4-BE49-F238E27FC236}">
                  <a16:creationId xmlns:a16="http://schemas.microsoft.com/office/drawing/2014/main" id="{B1088C56-D6CC-3ED7-2811-4556A32AC859}"/>
                </a:ext>
              </a:extLst>
            </p:cNvPr>
            <p:cNvSpPr/>
            <p:nvPr/>
          </p:nvSpPr>
          <p:spPr>
            <a:xfrm>
              <a:off x="4762296" y="3764123"/>
              <a:ext cx="49607" cy="37713"/>
            </a:xfrm>
            <a:custGeom>
              <a:avLst/>
              <a:gdLst>
                <a:gd name="connsiteX0" fmla="*/ 49607 w 49607"/>
                <a:gd name="connsiteY0" fmla="*/ 37713 h 37713"/>
                <a:gd name="connsiteX1" fmla="*/ 46154 w 49607"/>
                <a:gd name="connsiteY1" fmla="*/ 37713 h 37713"/>
                <a:gd name="connsiteX2" fmla="*/ 45441 w 49607"/>
                <a:gd name="connsiteY2" fmla="*/ 30367 h 37713"/>
                <a:gd name="connsiteX3" fmla="*/ 41056 w 49607"/>
                <a:gd name="connsiteY3" fmla="*/ 28942 h 37713"/>
                <a:gd name="connsiteX4" fmla="*/ 10963 w 49607"/>
                <a:gd name="connsiteY4" fmla="*/ 28942 h 37713"/>
                <a:gd name="connsiteX5" fmla="*/ 5756 w 49607"/>
                <a:gd name="connsiteY5" fmla="*/ 30422 h 37713"/>
                <a:gd name="connsiteX6" fmla="*/ 4714 w 49607"/>
                <a:gd name="connsiteY6" fmla="*/ 37713 h 37713"/>
                <a:gd name="connsiteX7" fmla="*/ 1206 w 49607"/>
                <a:gd name="connsiteY7" fmla="*/ 37713 h 37713"/>
                <a:gd name="connsiteX8" fmla="*/ 0 w 49607"/>
                <a:gd name="connsiteY8" fmla="*/ 22091 h 37713"/>
                <a:gd name="connsiteX9" fmla="*/ 12333 w 49607"/>
                <a:gd name="connsiteY9" fmla="*/ 22091 h 37713"/>
                <a:gd name="connsiteX10" fmla="*/ 3782 w 49607"/>
                <a:gd name="connsiteY10" fmla="*/ 17158 h 37713"/>
                <a:gd name="connsiteX11" fmla="*/ 0 w 49607"/>
                <a:gd name="connsiteY11" fmla="*/ 8277 h 37713"/>
                <a:gd name="connsiteX12" fmla="*/ 2028 w 49607"/>
                <a:gd name="connsiteY12" fmla="*/ 2358 h 37713"/>
                <a:gd name="connsiteX13" fmla="*/ 6852 w 49607"/>
                <a:gd name="connsiteY13" fmla="*/ 0 h 37713"/>
                <a:gd name="connsiteX14" fmla="*/ 10579 w 49607"/>
                <a:gd name="connsiteY14" fmla="*/ 1535 h 37713"/>
                <a:gd name="connsiteX15" fmla="*/ 11785 w 49607"/>
                <a:gd name="connsiteY15" fmla="*/ 4824 h 37713"/>
                <a:gd name="connsiteX16" fmla="*/ 10524 w 49607"/>
                <a:gd name="connsiteY16" fmla="*/ 8277 h 37713"/>
                <a:gd name="connsiteX17" fmla="*/ 6961 w 49607"/>
                <a:gd name="connsiteY17" fmla="*/ 9648 h 37713"/>
                <a:gd name="connsiteX18" fmla="*/ 4550 w 49607"/>
                <a:gd name="connsiteY18" fmla="*/ 9045 h 37713"/>
                <a:gd name="connsiteX19" fmla="*/ 3070 w 49607"/>
                <a:gd name="connsiteY19" fmla="*/ 7894 h 37713"/>
                <a:gd name="connsiteX20" fmla="*/ 2576 w 49607"/>
                <a:gd name="connsiteY20" fmla="*/ 7071 h 37713"/>
                <a:gd name="connsiteX21" fmla="*/ 2467 w 49607"/>
                <a:gd name="connsiteY21" fmla="*/ 8277 h 37713"/>
                <a:gd name="connsiteX22" fmla="*/ 8661 w 49607"/>
                <a:gd name="connsiteY22" fmla="*/ 18034 h 37713"/>
                <a:gd name="connsiteX23" fmla="*/ 23570 w 49607"/>
                <a:gd name="connsiteY23" fmla="*/ 21542 h 37713"/>
                <a:gd name="connsiteX24" fmla="*/ 40837 w 49607"/>
                <a:gd name="connsiteY24" fmla="*/ 21542 h 37713"/>
                <a:gd name="connsiteX25" fmla="*/ 45112 w 49607"/>
                <a:gd name="connsiteY25" fmla="*/ 20227 h 37713"/>
                <a:gd name="connsiteX26" fmla="*/ 46154 w 49607"/>
                <a:gd name="connsiteY26" fmla="*/ 12992 h 37713"/>
                <a:gd name="connsiteX27" fmla="*/ 46154 w 49607"/>
                <a:gd name="connsiteY27" fmla="*/ 10634 h 37713"/>
                <a:gd name="connsiteX28" fmla="*/ 49607 w 49607"/>
                <a:gd name="connsiteY28" fmla="*/ 10634 h 37713"/>
                <a:gd name="connsiteX29" fmla="*/ 49278 w 49607"/>
                <a:gd name="connsiteY29" fmla="*/ 24886 h 37713"/>
                <a:gd name="connsiteX30" fmla="*/ 49333 w 49607"/>
                <a:gd name="connsiteY30" fmla="*/ 28394 h 37713"/>
                <a:gd name="connsiteX31" fmla="*/ 49498 w 49607"/>
                <a:gd name="connsiteY31" fmla="*/ 33328 h 37713"/>
                <a:gd name="connsiteX32" fmla="*/ 49607 w 49607"/>
                <a:gd name="connsiteY32" fmla="*/ 37713 h 3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9607" h="37713">
                  <a:moveTo>
                    <a:pt x="49607" y="37713"/>
                  </a:moveTo>
                  <a:lnTo>
                    <a:pt x="46154" y="37713"/>
                  </a:lnTo>
                  <a:cubicBezTo>
                    <a:pt x="46154" y="33730"/>
                    <a:pt x="45916" y="31281"/>
                    <a:pt x="45441" y="30367"/>
                  </a:cubicBezTo>
                  <a:cubicBezTo>
                    <a:pt x="44930" y="29417"/>
                    <a:pt x="43468" y="28942"/>
                    <a:pt x="41056" y="28942"/>
                  </a:cubicBezTo>
                  <a:lnTo>
                    <a:pt x="10963" y="28942"/>
                  </a:lnTo>
                  <a:cubicBezTo>
                    <a:pt x="8186" y="28942"/>
                    <a:pt x="6450" y="29436"/>
                    <a:pt x="5756" y="30422"/>
                  </a:cubicBezTo>
                  <a:cubicBezTo>
                    <a:pt x="5061" y="31372"/>
                    <a:pt x="4714" y="33803"/>
                    <a:pt x="4714" y="37713"/>
                  </a:cubicBezTo>
                  <a:lnTo>
                    <a:pt x="1206" y="37713"/>
                  </a:lnTo>
                  <a:lnTo>
                    <a:pt x="0" y="22091"/>
                  </a:lnTo>
                  <a:lnTo>
                    <a:pt x="12333" y="22091"/>
                  </a:lnTo>
                  <a:cubicBezTo>
                    <a:pt x="9118" y="21031"/>
                    <a:pt x="6267" y="19387"/>
                    <a:pt x="3782" y="17158"/>
                  </a:cubicBezTo>
                  <a:cubicBezTo>
                    <a:pt x="1261" y="14891"/>
                    <a:pt x="0" y="11932"/>
                    <a:pt x="0" y="8277"/>
                  </a:cubicBezTo>
                  <a:cubicBezTo>
                    <a:pt x="0" y="5866"/>
                    <a:pt x="676" y="3892"/>
                    <a:pt x="2028" y="2358"/>
                  </a:cubicBezTo>
                  <a:cubicBezTo>
                    <a:pt x="3380" y="786"/>
                    <a:pt x="4988" y="0"/>
                    <a:pt x="6852" y="0"/>
                  </a:cubicBezTo>
                  <a:cubicBezTo>
                    <a:pt x="8496" y="0"/>
                    <a:pt x="9739" y="511"/>
                    <a:pt x="10579" y="1535"/>
                  </a:cubicBezTo>
                  <a:cubicBezTo>
                    <a:pt x="11383" y="2522"/>
                    <a:pt x="11785" y="3618"/>
                    <a:pt x="11785" y="4824"/>
                  </a:cubicBezTo>
                  <a:cubicBezTo>
                    <a:pt x="11785" y="6176"/>
                    <a:pt x="11365" y="7327"/>
                    <a:pt x="10524" y="8277"/>
                  </a:cubicBezTo>
                  <a:cubicBezTo>
                    <a:pt x="9647" y="9191"/>
                    <a:pt x="8460" y="9648"/>
                    <a:pt x="6961" y="9648"/>
                  </a:cubicBezTo>
                  <a:cubicBezTo>
                    <a:pt x="6048" y="9648"/>
                    <a:pt x="5244" y="9446"/>
                    <a:pt x="4550" y="9045"/>
                  </a:cubicBezTo>
                  <a:cubicBezTo>
                    <a:pt x="3819" y="8606"/>
                    <a:pt x="3326" y="8222"/>
                    <a:pt x="3070" y="7894"/>
                  </a:cubicBezTo>
                  <a:cubicBezTo>
                    <a:pt x="2814" y="7565"/>
                    <a:pt x="2649" y="7290"/>
                    <a:pt x="2576" y="7071"/>
                  </a:cubicBezTo>
                  <a:cubicBezTo>
                    <a:pt x="2503" y="7217"/>
                    <a:pt x="2467" y="7620"/>
                    <a:pt x="2467" y="8277"/>
                  </a:cubicBezTo>
                  <a:cubicBezTo>
                    <a:pt x="2467" y="12407"/>
                    <a:pt x="4531" y="15659"/>
                    <a:pt x="8661" y="18034"/>
                  </a:cubicBezTo>
                  <a:cubicBezTo>
                    <a:pt x="12754" y="20373"/>
                    <a:pt x="17723" y="21542"/>
                    <a:pt x="23570" y="21542"/>
                  </a:cubicBezTo>
                  <a:lnTo>
                    <a:pt x="40837" y="21542"/>
                  </a:lnTo>
                  <a:cubicBezTo>
                    <a:pt x="42993" y="21542"/>
                    <a:pt x="44418" y="21103"/>
                    <a:pt x="45112" y="20227"/>
                  </a:cubicBezTo>
                  <a:cubicBezTo>
                    <a:pt x="45807" y="19313"/>
                    <a:pt x="46154" y="16901"/>
                    <a:pt x="46154" y="12992"/>
                  </a:cubicBezTo>
                  <a:lnTo>
                    <a:pt x="46154" y="10634"/>
                  </a:lnTo>
                  <a:lnTo>
                    <a:pt x="49607" y="10634"/>
                  </a:lnTo>
                  <a:cubicBezTo>
                    <a:pt x="49388" y="13631"/>
                    <a:pt x="49278" y="18382"/>
                    <a:pt x="49278" y="24886"/>
                  </a:cubicBezTo>
                  <a:cubicBezTo>
                    <a:pt x="49278" y="25800"/>
                    <a:pt x="49297" y="26969"/>
                    <a:pt x="49333" y="28394"/>
                  </a:cubicBezTo>
                  <a:cubicBezTo>
                    <a:pt x="49370" y="29820"/>
                    <a:pt x="49425" y="31464"/>
                    <a:pt x="49498" y="33328"/>
                  </a:cubicBezTo>
                  <a:cubicBezTo>
                    <a:pt x="49571" y="35192"/>
                    <a:pt x="49607" y="36653"/>
                    <a:pt x="49607" y="37713"/>
                  </a:cubicBez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1" name="Freeform 1120">
              <a:extLst>
                <a:ext uri="{FF2B5EF4-FFF2-40B4-BE49-F238E27FC236}">
                  <a16:creationId xmlns:a16="http://schemas.microsoft.com/office/drawing/2014/main" id="{F3E10347-7823-F77E-83C2-B176C1BAEFF4}"/>
                </a:ext>
              </a:extLst>
            </p:cNvPr>
            <p:cNvSpPr/>
            <p:nvPr/>
          </p:nvSpPr>
          <p:spPr>
            <a:xfrm>
              <a:off x="4727708" y="3741468"/>
              <a:ext cx="112260" cy="16937"/>
            </a:xfrm>
            <a:custGeom>
              <a:avLst/>
              <a:gdLst>
                <a:gd name="connsiteX0" fmla="*/ 112261 w 112260"/>
                <a:gd name="connsiteY0" fmla="*/ 16938 h 16937"/>
                <a:gd name="connsiteX1" fmla="*/ 0 w 112260"/>
                <a:gd name="connsiteY1" fmla="*/ 16938 h 16937"/>
                <a:gd name="connsiteX2" fmla="*/ 0 w 112260"/>
                <a:gd name="connsiteY2" fmla="*/ 0 h 16937"/>
                <a:gd name="connsiteX3" fmla="*/ 2576 w 112260"/>
                <a:gd name="connsiteY3" fmla="*/ 0 h 16937"/>
                <a:gd name="connsiteX4" fmla="*/ 2576 w 112260"/>
                <a:gd name="connsiteY4" fmla="*/ 9428 h 16937"/>
                <a:gd name="connsiteX5" fmla="*/ 109684 w 112260"/>
                <a:gd name="connsiteY5" fmla="*/ 9428 h 16937"/>
                <a:gd name="connsiteX6" fmla="*/ 109684 w 112260"/>
                <a:gd name="connsiteY6" fmla="*/ 0 h 16937"/>
                <a:gd name="connsiteX7" fmla="*/ 112261 w 112260"/>
                <a:gd name="connsiteY7" fmla="*/ 0 h 16937"/>
                <a:gd name="connsiteX8" fmla="*/ 112261 w 112260"/>
                <a:gd name="connsiteY8" fmla="*/ 16938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260" h="16937">
                  <a:moveTo>
                    <a:pt x="112261" y="16938"/>
                  </a:moveTo>
                  <a:lnTo>
                    <a:pt x="0" y="16938"/>
                  </a:lnTo>
                  <a:lnTo>
                    <a:pt x="0" y="0"/>
                  </a:lnTo>
                  <a:lnTo>
                    <a:pt x="2576" y="0"/>
                  </a:lnTo>
                  <a:lnTo>
                    <a:pt x="2576" y="9428"/>
                  </a:lnTo>
                  <a:lnTo>
                    <a:pt x="109684" y="9428"/>
                  </a:lnTo>
                  <a:lnTo>
                    <a:pt x="109684" y="0"/>
                  </a:lnTo>
                  <a:lnTo>
                    <a:pt x="112261" y="0"/>
                  </a:lnTo>
                  <a:lnTo>
                    <a:pt x="112261" y="16938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2" name="Freeform 1121">
              <a:extLst>
                <a:ext uri="{FF2B5EF4-FFF2-40B4-BE49-F238E27FC236}">
                  <a16:creationId xmlns:a16="http://schemas.microsoft.com/office/drawing/2014/main" id="{EEF22FE8-3DD1-25ED-4576-B318F989FFD0}"/>
                </a:ext>
              </a:extLst>
            </p:cNvPr>
            <p:cNvSpPr/>
            <p:nvPr/>
          </p:nvSpPr>
          <p:spPr>
            <a:xfrm>
              <a:off x="4735217" y="3646673"/>
              <a:ext cx="76685" cy="92526"/>
            </a:xfrm>
            <a:custGeom>
              <a:avLst/>
              <a:gdLst>
                <a:gd name="connsiteX0" fmla="*/ 1261 w 76685"/>
                <a:gd name="connsiteY0" fmla="*/ 0 h 92526"/>
                <a:gd name="connsiteX1" fmla="*/ 2796 w 76685"/>
                <a:gd name="connsiteY1" fmla="*/ 384 h 92526"/>
                <a:gd name="connsiteX2" fmla="*/ 3399 w 76685"/>
                <a:gd name="connsiteY2" fmla="*/ 1096 h 92526"/>
                <a:gd name="connsiteX3" fmla="*/ 3508 w 76685"/>
                <a:gd name="connsiteY3" fmla="*/ 2467 h 92526"/>
                <a:gd name="connsiteX4" fmla="*/ 9209 w 76685"/>
                <a:gd name="connsiteY4" fmla="*/ 16718 h 92526"/>
                <a:gd name="connsiteX5" fmla="*/ 14855 w 76685"/>
                <a:gd name="connsiteY5" fmla="*/ 22309 h 92526"/>
                <a:gd name="connsiteX6" fmla="*/ 24831 w 76685"/>
                <a:gd name="connsiteY6" fmla="*/ 31517 h 92526"/>
                <a:gd name="connsiteX7" fmla="*/ 33601 w 76685"/>
                <a:gd name="connsiteY7" fmla="*/ 39740 h 92526"/>
                <a:gd name="connsiteX8" fmla="*/ 68244 w 76685"/>
                <a:gd name="connsiteY8" fmla="*/ 25269 h 92526"/>
                <a:gd name="connsiteX9" fmla="*/ 70217 w 76685"/>
                <a:gd name="connsiteY9" fmla="*/ 24446 h 92526"/>
                <a:gd name="connsiteX10" fmla="*/ 71478 w 76685"/>
                <a:gd name="connsiteY10" fmla="*/ 23625 h 92526"/>
                <a:gd name="connsiteX11" fmla="*/ 72410 w 76685"/>
                <a:gd name="connsiteY11" fmla="*/ 22584 h 92526"/>
                <a:gd name="connsiteX12" fmla="*/ 72903 w 76685"/>
                <a:gd name="connsiteY12" fmla="*/ 21048 h 92526"/>
                <a:gd name="connsiteX13" fmla="*/ 73177 w 76685"/>
                <a:gd name="connsiteY13" fmla="*/ 18855 h 92526"/>
                <a:gd name="connsiteX14" fmla="*/ 73232 w 76685"/>
                <a:gd name="connsiteY14" fmla="*/ 15621 h 92526"/>
                <a:gd name="connsiteX15" fmla="*/ 73287 w 76685"/>
                <a:gd name="connsiteY15" fmla="*/ 14690 h 92526"/>
                <a:gd name="connsiteX16" fmla="*/ 73616 w 76685"/>
                <a:gd name="connsiteY16" fmla="*/ 13977 h 92526"/>
                <a:gd name="connsiteX17" fmla="*/ 74548 w 76685"/>
                <a:gd name="connsiteY17" fmla="*/ 13593 h 92526"/>
                <a:gd name="connsiteX18" fmla="*/ 76083 w 76685"/>
                <a:gd name="connsiteY18" fmla="*/ 14032 h 92526"/>
                <a:gd name="connsiteX19" fmla="*/ 76631 w 76685"/>
                <a:gd name="connsiteY19" fmla="*/ 14800 h 92526"/>
                <a:gd name="connsiteX20" fmla="*/ 76686 w 76685"/>
                <a:gd name="connsiteY20" fmla="*/ 15731 h 92526"/>
                <a:gd name="connsiteX21" fmla="*/ 76521 w 76685"/>
                <a:gd name="connsiteY21" fmla="*/ 21980 h 92526"/>
                <a:gd name="connsiteX22" fmla="*/ 76357 w 76685"/>
                <a:gd name="connsiteY22" fmla="*/ 28174 h 92526"/>
                <a:gd name="connsiteX23" fmla="*/ 76686 w 76685"/>
                <a:gd name="connsiteY23" fmla="*/ 42317 h 92526"/>
                <a:gd name="connsiteX24" fmla="*/ 75315 w 76685"/>
                <a:gd name="connsiteY24" fmla="*/ 44016 h 92526"/>
                <a:gd name="connsiteX25" fmla="*/ 74219 w 76685"/>
                <a:gd name="connsiteY25" fmla="*/ 43906 h 92526"/>
                <a:gd name="connsiteX26" fmla="*/ 73616 w 76685"/>
                <a:gd name="connsiteY26" fmla="*/ 43358 h 92526"/>
                <a:gd name="connsiteX27" fmla="*/ 73342 w 76685"/>
                <a:gd name="connsiteY27" fmla="*/ 42700 h 92526"/>
                <a:gd name="connsiteX28" fmla="*/ 73232 w 76685"/>
                <a:gd name="connsiteY28" fmla="*/ 41768 h 92526"/>
                <a:gd name="connsiteX29" fmla="*/ 72410 w 76685"/>
                <a:gd name="connsiteY29" fmla="*/ 38205 h 92526"/>
                <a:gd name="connsiteX30" fmla="*/ 71094 w 76685"/>
                <a:gd name="connsiteY30" fmla="*/ 35958 h 92526"/>
                <a:gd name="connsiteX31" fmla="*/ 69943 w 76685"/>
                <a:gd name="connsiteY31" fmla="*/ 35246 h 92526"/>
                <a:gd name="connsiteX32" fmla="*/ 68354 w 76685"/>
                <a:gd name="connsiteY32" fmla="*/ 35793 h 92526"/>
                <a:gd name="connsiteX33" fmla="*/ 41549 w 76685"/>
                <a:gd name="connsiteY33" fmla="*/ 47140 h 92526"/>
                <a:gd name="connsiteX34" fmla="*/ 52567 w 76685"/>
                <a:gd name="connsiteY34" fmla="*/ 57281 h 92526"/>
                <a:gd name="connsiteX35" fmla="*/ 64681 w 76685"/>
                <a:gd name="connsiteY35" fmla="*/ 68737 h 92526"/>
                <a:gd name="connsiteX36" fmla="*/ 69724 w 76685"/>
                <a:gd name="connsiteY36" fmla="*/ 71752 h 92526"/>
                <a:gd name="connsiteX37" fmla="*/ 73232 w 76685"/>
                <a:gd name="connsiteY37" fmla="*/ 67257 h 92526"/>
                <a:gd name="connsiteX38" fmla="*/ 74438 w 76685"/>
                <a:gd name="connsiteY38" fmla="*/ 65887 h 92526"/>
                <a:gd name="connsiteX39" fmla="*/ 76028 w 76685"/>
                <a:gd name="connsiteY39" fmla="*/ 66325 h 92526"/>
                <a:gd name="connsiteX40" fmla="*/ 76631 w 76685"/>
                <a:gd name="connsiteY40" fmla="*/ 67093 h 92526"/>
                <a:gd name="connsiteX41" fmla="*/ 76686 w 76685"/>
                <a:gd name="connsiteY41" fmla="*/ 67914 h 92526"/>
                <a:gd name="connsiteX42" fmla="*/ 76521 w 76685"/>
                <a:gd name="connsiteY42" fmla="*/ 74219 h 92526"/>
                <a:gd name="connsiteX43" fmla="*/ 76357 w 76685"/>
                <a:gd name="connsiteY43" fmla="*/ 80523 h 92526"/>
                <a:gd name="connsiteX44" fmla="*/ 76521 w 76685"/>
                <a:gd name="connsiteY44" fmla="*/ 85840 h 92526"/>
                <a:gd name="connsiteX45" fmla="*/ 76686 w 76685"/>
                <a:gd name="connsiteY45" fmla="*/ 91047 h 92526"/>
                <a:gd name="connsiteX46" fmla="*/ 76357 w 76685"/>
                <a:gd name="connsiteY46" fmla="*/ 92088 h 92526"/>
                <a:gd name="connsiteX47" fmla="*/ 75699 w 76685"/>
                <a:gd name="connsiteY47" fmla="*/ 92472 h 92526"/>
                <a:gd name="connsiteX48" fmla="*/ 75425 w 76685"/>
                <a:gd name="connsiteY48" fmla="*/ 92527 h 92526"/>
                <a:gd name="connsiteX49" fmla="*/ 74219 w 76685"/>
                <a:gd name="connsiteY49" fmla="*/ 92417 h 92526"/>
                <a:gd name="connsiteX50" fmla="*/ 73561 w 76685"/>
                <a:gd name="connsiteY50" fmla="*/ 91814 h 92526"/>
                <a:gd name="connsiteX51" fmla="*/ 73342 w 76685"/>
                <a:gd name="connsiteY51" fmla="*/ 91102 h 92526"/>
                <a:gd name="connsiteX52" fmla="*/ 73232 w 76685"/>
                <a:gd name="connsiteY52" fmla="*/ 90060 h 92526"/>
                <a:gd name="connsiteX53" fmla="*/ 71149 w 76685"/>
                <a:gd name="connsiteY53" fmla="*/ 81454 h 92526"/>
                <a:gd name="connsiteX54" fmla="*/ 65120 w 76685"/>
                <a:gd name="connsiteY54" fmla="*/ 73560 h 92526"/>
                <a:gd name="connsiteX55" fmla="*/ 64517 w 76685"/>
                <a:gd name="connsiteY55" fmla="*/ 72848 h 92526"/>
                <a:gd name="connsiteX56" fmla="*/ 63914 w 76685"/>
                <a:gd name="connsiteY56" fmla="*/ 72081 h 92526"/>
                <a:gd name="connsiteX57" fmla="*/ 38425 w 76685"/>
                <a:gd name="connsiteY57" fmla="*/ 48401 h 92526"/>
                <a:gd name="connsiteX58" fmla="*/ 7071 w 76685"/>
                <a:gd name="connsiteY58" fmla="*/ 61666 h 92526"/>
                <a:gd name="connsiteX59" fmla="*/ 5043 w 76685"/>
                <a:gd name="connsiteY59" fmla="*/ 62817 h 92526"/>
                <a:gd name="connsiteX60" fmla="*/ 3947 w 76685"/>
                <a:gd name="connsiteY60" fmla="*/ 65064 h 92526"/>
                <a:gd name="connsiteX61" fmla="*/ 3508 w 76685"/>
                <a:gd name="connsiteY61" fmla="*/ 70052 h 92526"/>
                <a:gd name="connsiteX62" fmla="*/ 3453 w 76685"/>
                <a:gd name="connsiteY62" fmla="*/ 71424 h 92526"/>
                <a:gd name="connsiteX63" fmla="*/ 3124 w 76685"/>
                <a:gd name="connsiteY63" fmla="*/ 72245 h 92526"/>
                <a:gd name="connsiteX64" fmla="*/ 2247 w 76685"/>
                <a:gd name="connsiteY64" fmla="*/ 72629 h 92526"/>
                <a:gd name="connsiteX65" fmla="*/ 713 w 76685"/>
                <a:gd name="connsiteY65" fmla="*/ 72245 h 92526"/>
                <a:gd name="connsiteX66" fmla="*/ 110 w 76685"/>
                <a:gd name="connsiteY66" fmla="*/ 71477 h 92526"/>
                <a:gd name="connsiteX67" fmla="*/ 0 w 76685"/>
                <a:gd name="connsiteY67" fmla="*/ 70601 h 92526"/>
                <a:gd name="connsiteX68" fmla="*/ 164 w 76685"/>
                <a:gd name="connsiteY68" fmla="*/ 64353 h 92526"/>
                <a:gd name="connsiteX69" fmla="*/ 329 w 76685"/>
                <a:gd name="connsiteY69" fmla="*/ 58048 h 92526"/>
                <a:gd name="connsiteX70" fmla="*/ 164 w 76685"/>
                <a:gd name="connsiteY70" fmla="*/ 50977 h 92526"/>
                <a:gd name="connsiteX71" fmla="*/ 0 w 76685"/>
                <a:gd name="connsiteY71" fmla="*/ 43906 h 92526"/>
                <a:gd name="connsiteX72" fmla="*/ 1370 w 76685"/>
                <a:gd name="connsiteY72" fmla="*/ 42207 h 92526"/>
                <a:gd name="connsiteX73" fmla="*/ 2741 w 76685"/>
                <a:gd name="connsiteY73" fmla="*/ 42590 h 92526"/>
                <a:gd name="connsiteX74" fmla="*/ 3344 w 76685"/>
                <a:gd name="connsiteY74" fmla="*/ 43358 h 92526"/>
                <a:gd name="connsiteX75" fmla="*/ 3508 w 76685"/>
                <a:gd name="connsiteY75" fmla="*/ 44454 h 92526"/>
                <a:gd name="connsiteX76" fmla="*/ 4440 w 76685"/>
                <a:gd name="connsiteY76" fmla="*/ 48236 h 92526"/>
                <a:gd name="connsiteX77" fmla="*/ 5756 w 76685"/>
                <a:gd name="connsiteY77" fmla="*/ 50484 h 92526"/>
                <a:gd name="connsiteX78" fmla="*/ 6742 w 76685"/>
                <a:gd name="connsiteY78" fmla="*/ 51087 h 92526"/>
                <a:gd name="connsiteX79" fmla="*/ 8222 w 76685"/>
                <a:gd name="connsiteY79" fmla="*/ 50539 h 92526"/>
                <a:gd name="connsiteX80" fmla="*/ 30532 w 76685"/>
                <a:gd name="connsiteY80" fmla="*/ 41110 h 92526"/>
                <a:gd name="connsiteX81" fmla="*/ 11018 w 76685"/>
                <a:gd name="connsiteY81" fmla="*/ 22912 h 92526"/>
                <a:gd name="connsiteX82" fmla="*/ 6961 w 76685"/>
                <a:gd name="connsiteY82" fmla="*/ 20775 h 92526"/>
                <a:gd name="connsiteX83" fmla="*/ 3508 w 76685"/>
                <a:gd name="connsiteY83" fmla="*/ 25269 h 92526"/>
                <a:gd name="connsiteX84" fmla="*/ 2247 w 76685"/>
                <a:gd name="connsiteY84" fmla="*/ 26639 h 92526"/>
                <a:gd name="connsiteX85" fmla="*/ 713 w 76685"/>
                <a:gd name="connsiteY85" fmla="*/ 26200 h 92526"/>
                <a:gd name="connsiteX86" fmla="*/ 110 w 76685"/>
                <a:gd name="connsiteY86" fmla="*/ 25434 h 92526"/>
                <a:gd name="connsiteX87" fmla="*/ 0 w 76685"/>
                <a:gd name="connsiteY87" fmla="*/ 24501 h 92526"/>
                <a:gd name="connsiteX88" fmla="*/ 164 w 76685"/>
                <a:gd name="connsiteY88" fmla="*/ 18308 h 92526"/>
                <a:gd name="connsiteX89" fmla="*/ 329 w 76685"/>
                <a:gd name="connsiteY89" fmla="*/ 12004 h 92526"/>
                <a:gd name="connsiteX90" fmla="*/ 164 w 76685"/>
                <a:gd name="connsiteY90" fmla="*/ 6687 h 92526"/>
                <a:gd name="connsiteX91" fmla="*/ 0 w 76685"/>
                <a:gd name="connsiteY91" fmla="*/ 1479 h 92526"/>
                <a:gd name="connsiteX92" fmla="*/ 329 w 76685"/>
                <a:gd name="connsiteY92" fmla="*/ 438 h 92526"/>
                <a:gd name="connsiteX93" fmla="*/ 932 w 76685"/>
                <a:gd name="connsiteY93" fmla="*/ 54 h 92526"/>
                <a:gd name="connsiteX94" fmla="*/ 1261 w 76685"/>
                <a:gd name="connsiteY94" fmla="*/ 0 h 92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76685" h="92526">
                  <a:moveTo>
                    <a:pt x="1261" y="0"/>
                  </a:moveTo>
                  <a:cubicBezTo>
                    <a:pt x="1918" y="0"/>
                    <a:pt x="2430" y="128"/>
                    <a:pt x="2796" y="384"/>
                  </a:cubicBezTo>
                  <a:cubicBezTo>
                    <a:pt x="3124" y="603"/>
                    <a:pt x="3325" y="840"/>
                    <a:pt x="3399" y="1096"/>
                  </a:cubicBezTo>
                  <a:cubicBezTo>
                    <a:pt x="3435" y="1352"/>
                    <a:pt x="3472" y="1808"/>
                    <a:pt x="3508" y="2467"/>
                  </a:cubicBezTo>
                  <a:cubicBezTo>
                    <a:pt x="3764" y="7691"/>
                    <a:pt x="5664" y="12442"/>
                    <a:pt x="9209" y="16718"/>
                  </a:cubicBezTo>
                  <a:cubicBezTo>
                    <a:pt x="10122" y="17778"/>
                    <a:pt x="12004" y="19642"/>
                    <a:pt x="14855" y="22309"/>
                  </a:cubicBezTo>
                  <a:cubicBezTo>
                    <a:pt x="17705" y="24940"/>
                    <a:pt x="21031" y="28009"/>
                    <a:pt x="24831" y="31517"/>
                  </a:cubicBezTo>
                  <a:cubicBezTo>
                    <a:pt x="28631" y="34989"/>
                    <a:pt x="31555" y="37731"/>
                    <a:pt x="33601" y="39740"/>
                  </a:cubicBezTo>
                  <a:lnTo>
                    <a:pt x="68244" y="25269"/>
                  </a:lnTo>
                  <a:cubicBezTo>
                    <a:pt x="69158" y="24868"/>
                    <a:pt x="69816" y="24593"/>
                    <a:pt x="70217" y="24446"/>
                  </a:cubicBezTo>
                  <a:cubicBezTo>
                    <a:pt x="70583" y="24264"/>
                    <a:pt x="71003" y="23990"/>
                    <a:pt x="71478" y="23625"/>
                  </a:cubicBezTo>
                  <a:cubicBezTo>
                    <a:pt x="71953" y="23222"/>
                    <a:pt x="72264" y="22875"/>
                    <a:pt x="72410" y="22584"/>
                  </a:cubicBezTo>
                  <a:cubicBezTo>
                    <a:pt x="72556" y="22255"/>
                    <a:pt x="72721" y="21742"/>
                    <a:pt x="72903" y="21048"/>
                  </a:cubicBezTo>
                  <a:cubicBezTo>
                    <a:pt x="73050" y="20317"/>
                    <a:pt x="73141" y="19587"/>
                    <a:pt x="73177" y="18855"/>
                  </a:cubicBezTo>
                  <a:cubicBezTo>
                    <a:pt x="73177" y="18089"/>
                    <a:pt x="73196" y="17010"/>
                    <a:pt x="73232" y="15621"/>
                  </a:cubicBezTo>
                  <a:cubicBezTo>
                    <a:pt x="73232" y="15182"/>
                    <a:pt x="73250" y="14872"/>
                    <a:pt x="73287" y="14690"/>
                  </a:cubicBezTo>
                  <a:cubicBezTo>
                    <a:pt x="73287" y="14471"/>
                    <a:pt x="73397" y="14233"/>
                    <a:pt x="73616" y="13977"/>
                  </a:cubicBezTo>
                  <a:cubicBezTo>
                    <a:pt x="73799" y="13721"/>
                    <a:pt x="74109" y="13593"/>
                    <a:pt x="74548" y="13593"/>
                  </a:cubicBezTo>
                  <a:cubicBezTo>
                    <a:pt x="75206" y="13593"/>
                    <a:pt x="75717" y="13740"/>
                    <a:pt x="76083" y="14032"/>
                  </a:cubicBezTo>
                  <a:cubicBezTo>
                    <a:pt x="76412" y="14288"/>
                    <a:pt x="76594" y="14544"/>
                    <a:pt x="76631" y="14800"/>
                  </a:cubicBezTo>
                  <a:cubicBezTo>
                    <a:pt x="76667" y="15019"/>
                    <a:pt x="76686" y="15330"/>
                    <a:pt x="76686" y="15731"/>
                  </a:cubicBezTo>
                  <a:cubicBezTo>
                    <a:pt x="76686" y="16681"/>
                    <a:pt x="76631" y="18764"/>
                    <a:pt x="76521" y="21980"/>
                  </a:cubicBezTo>
                  <a:cubicBezTo>
                    <a:pt x="76411" y="25196"/>
                    <a:pt x="76357" y="27261"/>
                    <a:pt x="76357" y="28174"/>
                  </a:cubicBezTo>
                  <a:lnTo>
                    <a:pt x="76686" y="42317"/>
                  </a:lnTo>
                  <a:cubicBezTo>
                    <a:pt x="76686" y="43449"/>
                    <a:pt x="76229" y="44016"/>
                    <a:pt x="75315" y="44016"/>
                  </a:cubicBezTo>
                  <a:cubicBezTo>
                    <a:pt x="74840" y="44016"/>
                    <a:pt x="74475" y="43979"/>
                    <a:pt x="74219" y="43906"/>
                  </a:cubicBezTo>
                  <a:cubicBezTo>
                    <a:pt x="73927" y="43797"/>
                    <a:pt x="73726" y="43614"/>
                    <a:pt x="73616" y="43358"/>
                  </a:cubicBezTo>
                  <a:cubicBezTo>
                    <a:pt x="73470" y="43102"/>
                    <a:pt x="73378" y="42883"/>
                    <a:pt x="73342" y="42700"/>
                  </a:cubicBezTo>
                  <a:cubicBezTo>
                    <a:pt x="73305" y="42518"/>
                    <a:pt x="73269" y="42207"/>
                    <a:pt x="73232" y="41768"/>
                  </a:cubicBezTo>
                  <a:cubicBezTo>
                    <a:pt x="73086" y="40416"/>
                    <a:pt x="72812" y="39229"/>
                    <a:pt x="72410" y="38205"/>
                  </a:cubicBezTo>
                  <a:cubicBezTo>
                    <a:pt x="71972" y="37146"/>
                    <a:pt x="71533" y="36397"/>
                    <a:pt x="71094" y="35958"/>
                  </a:cubicBezTo>
                  <a:cubicBezTo>
                    <a:pt x="70656" y="35483"/>
                    <a:pt x="70272" y="35246"/>
                    <a:pt x="69943" y="35246"/>
                  </a:cubicBezTo>
                  <a:lnTo>
                    <a:pt x="68354" y="35793"/>
                  </a:lnTo>
                  <a:lnTo>
                    <a:pt x="41549" y="47140"/>
                  </a:lnTo>
                  <a:lnTo>
                    <a:pt x="52567" y="57281"/>
                  </a:lnTo>
                  <a:lnTo>
                    <a:pt x="64681" y="68737"/>
                  </a:lnTo>
                  <a:cubicBezTo>
                    <a:pt x="66837" y="70747"/>
                    <a:pt x="68518" y="71752"/>
                    <a:pt x="69724" y="71752"/>
                  </a:cubicBezTo>
                  <a:cubicBezTo>
                    <a:pt x="71734" y="71752"/>
                    <a:pt x="72903" y="70253"/>
                    <a:pt x="73232" y="67257"/>
                  </a:cubicBezTo>
                  <a:cubicBezTo>
                    <a:pt x="73305" y="66343"/>
                    <a:pt x="73707" y="65887"/>
                    <a:pt x="74438" y="65887"/>
                  </a:cubicBezTo>
                  <a:cubicBezTo>
                    <a:pt x="75133" y="65887"/>
                    <a:pt x="75662" y="66033"/>
                    <a:pt x="76028" y="66325"/>
                  </a:cubicBezTo>
                  <a:cubicBezTo>
                    <a:pt x="76357" y="66582"/>
                    <a:pt x="76558" y="66837"/>
                    <a:pt x="76631" y="67093"/>
                  </a:cubicBezTo>
                  <a:cubicBezTo>
                    <a:pt x="76667" y="67312"/>
                    <a:pt x="76686" y="67586"/>
                    <a:pt x="76686" y="67914"/>
                  </a:cubicBezTo>
                  <a:cubicBezTo>
                    <a:pt x="76686" y="69267"/>
                    <a:pt x="76631" y="71369"/>
                    <a:pt x="76521" y="74219"/>
                  </a:cubicBezTo>
                  <a:cubicBezTo>
                    <a:pt x="76411" y="77033"/>
                    <a:pt x="76357" y="79134"/>
                    <a:pt x="76357" y="80523"/>
                  </a:cubicBezTo>
                  <a:cubicBezTo>
                    <a:pt x="76357" y="81691"/>
                    <a:pt x="76411" y="83464"/>
                    <a:pt x="76521" y="85840"/>
                  </a:cubicBezTo>
                  <a:cubicBezTo>
                    <a:pt x="76631" y="88215"/>
                    <a:pt x="76686" y="89950"/>
                    <a:pt x="76686" y="91047"/>
                  </a:cubicBezTo>
                  <a:cubicBezTo>
                    <a:pt x="76686" y="91485"/>
                    <a:pt x="76576" y="91832"/>
                    <a:pt x="76357" y="92088"/>
                  </a:cubicBezTo>
                  <a:cubicBezTo>
                    <a:pt x="76137" y="92344"/>
                    <a:pt x="75918" y="92472"/>
                    <a:pt x="75699" y="92472"/>
                  </a:cubicBezTo>
                  <a:lnTo>
                    <a:pt x="75425" y="92527"/>
                  </a:lnTo>
                  <a:cubicBezTo>
                    <a:pt x="74913" y="92527"/>
                    <a:pt x="74511" y="92491"/>
                    <a:pt x="74219" y="92417"/>
                  </a:cubicBezTo>
                  <a:cubicBezTo>
                    <a:pt x="73927" y="92308"/>
                    <a:pt x="73707" y="92107"/>
                    <a:pt x="73561" y="91814"/>
                  </a:cubicBezTo>
                  <a:cubicBezTo>
                    <a:pt x="73415" y="91485"/>
                    <a:pt x="73342" y="91248"/>
                    <a:pt x="73342" y="91102"/>
                  </a:cubicBezTo>
                  <a:cubicBezTo>
                    <a:pt x="73305" y="90955"/>
                    <a:pt x="73269" y="90608"/>
                    <a:pt x="73232" y="90060"/>
                  </a:cubicBezTo>
                  <a:cubicBezTo>
                    <a:pt x="73050" y="86954"/>
                    <a:pt x="72355" y="84086"/>
                    <a:pt x="71149" y="81454"/>
                  </a:cubicBezTo>
                  <a:cubicBezTo>
                    <a:pt x="69943" y="78786"/>
                    <a:pt x="67934" y="76154"/>
                    <a:pt x="65120" y="73560"/>
                  </a:cubicBezTo>
                  <a:cubicBezTo>
                    <a:pt x="64937" y="73341"/>
                    <a:pt x="64736" y="73104"/>
                    <a:pt x="64517" y="72848"/>
                  </a:cubicBezTo>
                  <a:cubicBezTo>
                    <a:pt x="64297" y="72556"/>
                    <a:pt x="64096" y="72300"/>
                    <a:pt x="63914" y="72081"/>
                  </a:cubicBezTo>
                  <a:lnTo>
                    <a:pt x="38425" y="48401"/>
                  </a:lnTo>
                  <a:lnTo>
                    <a:pt x="7071" y="61666"/>
                  </a:lnTo>
                  <a:cubicBezTo>
                    <a:pt x="6121" y="62067"/>
                    <a:pt x="5445" y="62451"/>
                    <a:pt x="5043" y="62817"/>
                  </a:cubicBezTo>
                  <a:cubicBezTo>
                    <a:pt x="4604" y="63182"/>
                    <a:pt x="4239" y="63931"/>
                    <a:pt x="3947" y="65064"/>
                  </a:cubicBezTo>
                  <a:cubicBezTo>
                    <a:pt x="3654" y="66198"/>
                    <a:pt x="3508" y="67861"/>
                    <a:pt x="3508" y="70052"/>
                  </a:cubicBezTo>
                  <a:cubicBezTo>
                    <a:pt x="3508" y="70674"/>
                    <a:pt x="3490" y="71131"/>
                    <a:pt x="3453" y="71424"/>
                  </a:cubicBezTo>
                  <a:cubicBezTo>
                    <a:pt x="3417" y="71715"/>
                    <a:pt x="3307" y="71989"/>
                    <a:pt x="3124" y="72245"/>
                  </a:cubicBezTo>
                  <a:cubicBezTo>
                    <a:pt x="2942" y="72501"/>
                    <a:pt x="2649" y="72629"/>
                    <a:pt x="2247" y="72629"/>
                  </a:cubicBezTo>
                  <a:cubicBezTo>
                    <a:pt x="1553" y="72629"/>
                    <a:pt x="1042" y="72501"/>
                    <a:pt x="713" y="72245"/>
                  </a:cubicBezTo>
                  <a:cubicBezTo>
                    <a:pt x="347" y="71953"/>
                    <a:pt x="146" y="71696"/>
                    <a:pt x="110" y="71477"/>
                  </a:cubicBezTo>
                  <a:cubicBezTo>
                    <a:pt x="37" y="71221"/>
                    <a:pt x="0" y="70930"/>
                    <a:pt x="0" y="70601"/>
                  </a:cubicBezTo>
                  <a:cubicBezTo>
                    <a:pt x="0" y="69687"/>
                    <a:pt x="55" y="67604"/>
                    <a:pt x="164" y="64353"/>
                  </a:cubicBezTo>
                  <a:cubicBezTo>
                    <a:pt x="274" y="61100"/>
                    <a:pt x="329" y="58998"/>
                    <a:pt x="329" y="58048"/>
                  </a:cubicBezTo>
                  <a:cubicBezTo>
                    <a:pt x="329" y="56476"/>
                    <a:pt x="274" y="54120"/>
                    <a:pt x="164" y="50977"/>
                  </a:cubicBezTo>
                  <a:cubicBezTo>
                    <a:pt x="55" y="47797"/>
                    <a:pt x="0" y="45441"/>
                    <a:pt x="0" y="43906"/>
                  </a:cubicBezTo>
                  <a:cubicBezTo>
                    <a:pt x="0" y="42773"/>
                    <a:pt x="457" y="42207"/>
                    <a:pt x="1370" y="42207"/>
                  </a:cubicBezTo>
                  <a:cubicBezTo>
                    <a:pt x="1955" y="42207"/>
                    <a:pt x="2412" y="42334"/>
                    <a:pt x="2741" y="42590"/>
                  </a:cubicBezTo>
                  <a:cubicBezTo>
                    <a:pt x="3070" y="42847"/>
                    <a:pt x="3271" y="43102"/>
                    <a:pt x="3344" y="43358"/>
                  </a:cubicBezTo>
                  <a:cubicBezTo>
                    <a:pt x="3417" y="43614"/>
                    <a:pt x="3472" y="43979"/>
                    <a:pt x="3508" y="44454"/>
                  </a:cubicBezTo>
                  <a:cubicBezTo>
                    <a:pt x="3654" y="45880"/>
                    <a:pt x="3965" y="47140"/>
                    <a:pt x="4440" y="48236"/>
                  </a:cubicBezTo>
                  <a:cubicBezTo>
                    <a:pt x="4878" y="49296"/>
                    <a:pt x="5317" y="50045"/>
                    <a:pt x="5756" y="50484"/>
                  </a:cubicBezTo>
                  <a:cubicBezTo>
                    <a:pt x="6157" y="50885"/>
                    <a:pt x="6486" y="51087"/>
                    <a:pt x="6742" y="51087"/>
                  </a:cubicBezTo>
                  <a:lnTo>
                    <a:pt x="8222" y="50539"/>
                  </a:lnTo>
                  <a:lnTo>
                    <a:pt x="30532" y="41110"/>
                  </a:lnTo>
                  <a:lnTo>
                    <a:pt x="11018" y="22912"/>
                  </a:lnTo>
                  <a:cubicBezTo>
                    <a:pt x="9410" y="21487"/>
                    <a:pt x="8058" y="20775"/>
                    <a:pt x="6961" y="20775"/>
                  </a:cubicBezTo>
                  <a:cubicBezTo>
                    <a:pt x="4988" y="20775"/>
                    <a:pt x="3837" y="22272"/>
                    <a:pt x="3508" y="25269"/>
                  </a:cubicBezTo>
                  <a:cubicBezTo>
                    <a:pt x="3362" y="26183"/>
                    <a:pt x="2942" y="26639"/>
                    <a:pt x="2247" y="26639"/>
                  </a:cubicBezTo>
                  <a:cubicBezTo>
                    <a:pt x="1553" y="26639"/>
                    <a:pt x="1042" y="26493"/>
                    <a:pt x="713" y="26200"/>
                  </a:cubicBezTo>
                  <a:cubicBezTo>
                    <a:pt x="347" y="25909"/>
                    <a:pt x="146" y="25653"/>
                    <a:pt x="110" y="25434"/>
                  </a:cubicBezTo>
                  <a:cubicBezTo>
                    <a:pt x="37" y="25178"/>
                    <a:pt x="0" y="24868"/>
                    <a:pt x="0" y="24501"/>
                  </a:cubicBezTo>
                  <a:cubicBezTo>
                    <a:pt x="0" y="23150"/>
                    <a:pt x="55" y="21085"/>
                    <a:pt x="164" y="18308"/>
                  </a:cubicBezTo>
                  <a:cubicBezTo>
                    <a:pt x="274" y="15494"/>
                    <a:pt x="329" y="13393"/>
                    <a:pt x="329" y="12004"/>
                  </a:cubicBezTo>
                  <a:cubicBezTo>
                    <a:pt x="329" y="10835"/>
                    <a:pt x="274" y="9063"/>
                    <a:pt x="164" y="6687"/>
                  </a:cubicBezTo>
                  <a:cubicBezTo>
                    <a:pt x="55" y="4312"/>
                    <a:pt x="0" y="2576"/>
                    <a:pt x="0" y="1479"/>
                  </a:cubicBezTo>
                  <a:cubicBezTo>
                    <a:pt x="0" y="1040"/>
                    <a:pt x="110" y="694"/>
                    <a:pt x="329" y="438"/>
                  </a:cubicBezTo>
                  <a:cubicBezTo>
                    <a:pt x="512" y="181"/>
                    <a:pt x="713" y="54"/>
                    <a:pt x="932" y="54"/>
                  </a:cubicBezTo>
                  <a:lnTo>
                    <a:pt x="1261" y="0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23" name="Freeform 1122">
              <a:extLst>
                <a:ext uri="{FF2B5EF4-FFF2-40B4-BE49-F238E27FC236}">
                  <a16:creationId xmlns:a16="http://schemas.microsoft.com/office/drawing/2014/main" id="{F21DCB69-E469-A08B-FC77-28EA9623C18B}"/>
                </a:ext>
              </a:extLst>
            </p:cNvPr>
            <p:cNvSpPr/>
            <p:nvPr/>
          </p:nvSpPr>
          <p:spPr>
            <a:xfrm>
              <a:off x="4727708" y="3623055"/>
              <a:ext cx="112260" cy="16937"/>
            </a:xfrm>
            <a:custGeom>
              <a:avLst/>
              <a:gdLst>
                <a:gd name="connsiteX0" fmla="*/ 109684 w 112260"/>
                <a:gd name="connsiteY0" fmla="*/ 16938 h 16937"/>
                <a:gd name="connsiteX1" fmla="*/ 109684 w 112260"/>
                <a:gd name="connsiteY1" fmla="*/ 7510 h 16937"/>
                <a:gd name="connsiteX2" fmla="*/ 2576 w 112260"/>
                <a:gd name="connsiteY2" fmla="*/ 7510 h 16937"/>
                <a:gd name="connsiteX3" fmla="*/ 2576 w 112260"/>
                <a:gd name="connsiteY3" fmla="*/ 16938 h 16937"/>
                <a:gd name="connsiteX4" fmla="*/ 0 w 112260"/>
                <a:gd name="connsiteY4" fmla="*/ 16938 h 16937"/>
                <a:gd name="connsiteX5" fmla="*/ 0 w 112260"/>
                <a:gd name="connsiteY5" fmla="*/ 0 h 16937"/>
                <a:gd name="connsiteX6" fmla="*/ 112261 w 112260"/>
                <a:gd name="connsiteY6" fmla="*/ 0 h 16937"/>
                <a:gd name="connsiteX7" fmla="*/ 112261 w 112260"/>
                <a:gd name="connsiteY7" fmla="*/ 16938 h 16937"/>
                <a:gd name="connsiteX8" fmla="*/ 109684 w 112260"/>
                <a:gd name="connsiteY8" fmla="*/ 16938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260" h="16937">
                  <a:moveTo>
                    <a:pt x="109684" y="16938"/>
                  </a:moveTo>
                  <a:lnTo>
                    <a:pt x="109684" y="7510"/>
                  </a:lnTo>
                  <a:lnTo>
                    <a:pt x="2576" y="7510"/>
                  </a:lnTo>
                  <a:lnTo>
                    <a:pt x="2576" y="16938"/>
                  </a:lnTo>
                  <a:lnTo>
                    <a:pt x="0" y="16938"/>
                  </a:lnTo>
                  <a:lnTo>
                    <a:pt x="0" y="0"/>
                  </a:lnTo>
                  <a:lnTo>
                    <a:pt x="112261" y="0"/>
                  </a:lnTo>
                  <a:lnTo>
                    <a:pt x="112261" y="16938"/>
                  </a:lnTo>
                  <a:lnTo>
                    <a:pt x="109684" y="16938"/>
                  </a:lnTo>
                  <a:close/>
                </a:path>
              </a:pathLst>
            </a:custGeom>
            <a:solidFill>
              <a:srgbClr val="000000"/>
            </a:solidFill>
            <a:ln w="11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124" name="Freeform 1123">
            <a:extLst>
              <a:ext uri="{FF2B5EF4-FFF2-40B4-BE49-F238E27FC236}">
                <a16:creationId xmlns:a16="http://schemas.microsoft.com/office/drawing/2014/main" id="{2306E568-0AE8-C025-6E0F-E346A83D68C7}"/>
              </a:ext>
            </a:extLst>
          </p:cNvPr>
          <p:cNvSpPr/>
          <p:nvPr/>
        </p:nvSpPr>
        <p:spPr>
          <a:xfrm>
            <a:off x="5186653" y="3030841"/>
            <a:ext cx="2215687" cy="1466429"/>
          </a:xfrm>
          <a:custGeom>
            <a:avLst/>
            <a:gdLst>
              <a:gd name="connsiteX0" fmla="*/ 0 w 2215687"/>
              <a:gd name="connsiteY0" fmla="*/ 1466430 h 1466429"/>
              <a:gd name="connsiteX1" fmla="*/ 22156 w 2215687"/>
              <a:gd name="connsiteY1" fmla="*/ 1408368 h 1466429"/>
              <a:gd name="connsiteX2" fmla="*/ 44313 w 2215687"/>
              <a:gd name="connsiteY2" fmla="*/ 1351464 h 1466429"/>
              <a:gd name="connsiteX3" fmla="*/ 66470 w 2215687"/>
              <a:gd name="connsiteY3" fmla="*/ 1295743 h 1466429"/>
              <a:gd name="connsiteX4" fmla="*/ 88627 w 2215687"/>
              <a:gd name="connsiteY4" fmla="*/ 1241191 h 1466429"/>
              <a:gd name="connsiteX5" fmla="*/ 110784 w 2215687"/>
              <a:gd name="connsiteY5" fmla="*/ 1187810 h 1466429"/>
              <a:gd name="connsiteX6" fmla="*/ 132941 w 2215687"/>
              <a:gd name="connsiteY6" fmla="*/ 1135610 h 1466429"/>
              <a:gd name="connsiteX7" fmla="*/ 155097 w 2215687"/>
              <a:gd name="connsiteY7" fmla="*/ 1084569 h 1466429"/>
              <a:gd name="connsiteX8" fmla="*/ 177255 w 2215687"/>
              <a:gd name="connsiteY8" fmla="*/ 1034715 h 1466429"/>
              <a:gd name="connsiteX9" fmla="*/ 199411 w 2215687"/>
              <a:gd name="connsiteY9" fmla="*/ 986030 h 1466429"/>
              <a:gd name="connsiteX10" fmla="*/ 221569 w 2215687"/>
              <a:gd name="connsiteY10" fmla="*/ 938517 h 1466429"/>
              <a:gd name="connsiteX11" fmla="*/ 243725 w 2215687"/>
              <a:gd name="connsiteY11" fmla="*/ 892178 h 1466429"/>
              <a:gd name="connsiteX12" fmla="*/ 265882 w 2215687"/>
              <a:gd name="connsiteY12" fmla="*/ 847012 h 1466429"/>
              <a:gd name="connsiteX13" fmla="*/ 288039 w 2215687"/>
              <a:gd name="connsiteY13" fmla="*/ 803018 h 1466429"/>
              <a:gd name="connsiteX14" fmla="*/ 310196 w 2215687"/>
              <a:gd name="connsiteY14" fmla="*/ 760199 h 1466429"/>
              <a:gd name="connsiteX15" fmla="*/ 332353 w 2215687"/>
              <a:gd name="connsiteY15" fmla="*/ 718553 h 1466429"/>
              <a:gd name="connsiteX16" fmla="*/ 354509 w 2215687"/>
              <a:gd name="connsiteY16" fmla="*/ 678079 h 1466429"/>
              <a:gd name="connsiteX17" fmla="*/ 376666 w 2215687"/>
              <a:gd name="connsiteY17" fmla="*/ 638778 h 1466429"/>
              <a:gd name="connsiteX18" fmla="*/ 398823 w 2215687"/>
              <a:gd name="connsiteY18" fmla="*/ 600651 h 1466429"/>
              <a:gd name="connsiteX19" fmla="*/ 420980 w 2215687"/>
              <a:gd name="connsiteY19" fmla="*/ 563696 h 1466429"/>
              <a:gd name="connsiteX20" fmla="*/ 443137 w 2215687"/>
              <a:gd name="connsiteY20" fmla="*/ 527916 h 1466429"/>
              <a:gd name="connsiteX21" fmla="*/ 465294 w 2215687"/>
              <a:gd name="connsiteY21" fmla="*/ 493308 h 1466429"/>
              <a:gd name="connsiteX22" fmla="*/ 487450 w 2215687"/>
              <a:gd name="connsiteY22" fmla="*/ 459873 h 1466429"/>
              <a:gd name="connsiteX23" fmla="*/ 509608 w 2215687"/>
              <a:gd name="connsiteY23" fmla="*/ 427611 h 1466429"/>
              <a:gd name="connsiteX24" fmla="*/ 531764 w 2215687"/>
              <a:gd name="connsiteY24" fmla="*/ 396523 h 1466429"/>
              <a:gd name="connsiteX25" fmla="*/ 553922 w 2215687"/>
              <a:gd name="connsiteY25" fmla="*/ 366608 h 1466429"/>
              <a:gd name="connsiteX26" fmla="*/ 576078 w 2215687"/>
              <a:gd name="connsiteY26" fmla="*/ 337866 h 1466429"/>
              <a:gd name="connsiteX27" fmla="*/ 598235 w 2215687"/>
              <a:gd name="connsiteY27" fmla="*/ 310298 h 1466429"/>
              <a:gd name="connsiteX28" fmla="*/ 620392 w 2215687"/>
              <a:gd name="connsiteY28" fmla="*/ 283902 h 1466429"/>
              <a:gd name="connsiteX29" fmla="*/ 642549 w 2215687"/>
              <a:gd name="connsiteY29" fmla="*/ 258679 h 1466429"/>
              <a:gd name="connsiteX30" fmla="*/ 664706 w 2215687"/>
              <a:gd name="connsiteY30" fmla="*/ 234629 h 1466429"/>
              <a:gd name="connsiteX31" fmla="*/ 686863 w 2215687"/>
              <a:gd name="connsiteY31" fmla="*/ 211753 h 1466429"/>
              <a:gd name="connsiteX32" fmla="*/ 709017 w 2215687"/>
              <a:gd name="connsiteY32" fmla="*/ 190049 h 1466429"/>
              <a:gd name="connsiteX33" fmla="*/ 731179 w 2215687"/>
              <a:gd name="connsiteY33" fmla="*/ 169519 h 1466429"/>
              <a:gd name="connsiteX34" fmla="*/ 753329 w 2215687"/>
              <a:gd name="connsiteY34" fmla="*/ 150163 h 1466429"/>
              <a:gd name="connsiteX35" fmla="*/ 775492 w 2215687"/>
              <a:gd name="connsiteY35" fmla="*/ 131979 h 1466429"/>
              <a:gd name="connsiteX36" fmla="*/ 797642 w 2215687"/>
              <a:gd name="connsiteY36" fmla="*/ 114968 h 1466429"/>
              <a:gd name="connsiteX37" fmla="*/ 819805 w 2215687"/>
              <a:gd name="connsiteY37" fmla="*/ 99131 h 1466429"/>
              <a:gd name="connsiteX38" fmla="*/ 841955 w 2215687"/>
              <a:gd name="connsiteY38" fmla="*/ 84466 h 1466429"/>
              <a:gd name="connsiteX39" fmla="*/ 864117 w 2215687"/>
              <a:gd name="connsiteY39" fmla="*/ 70976 h 1466429"/>
              <a:gd name="connsiteX40" fmla="*/ 886280 w 2215687"/>
              <a:gd name="connsiteY40" fmla="*/ 58658 h 1466429"/>
              <a:gd name="connsiteX41" fmla="*/ 908430 w 2215687"/>
              <a:gd name="connsiteY41" fmla="*/ 47512 h 1466429"/>
              <a:gd name="connsiteX42" fmla="*/ 930592 w 2215687"/>
              <a:gd name="connsiteY42" fmla="*/ 37540 h 1466429"/>
              <a:gd name="connsiteX43" fmla="*/ 952743 w 2215687"/>
              <a:gd name="connsiteY43" fmla="*/ 28742 h 1466429"/>
              <a:gd name="connsiteX44" fmla="*/ 974905 w 2215687"/>
              <a:gd name="connsiteY44" fmla="*/ 21116 h 1466429"/>
              <a:gd name="connsiteX45" fmla="*/ 997056 w 2215687"/>
              <a:gd name="connsiteY45" fmla="*/ 14664 h 1466429"/>
              <a:gd name="connsiteX46" fmla="*/ 1019218 w 2215687"/>
              <a:gd name="connsiteY46" fmla="*/ 9385 h 1466429"/>
              <a:gd name="connsiteX47" fmla="*/ 1041369 w 2215687"/>
              <a:gd name="connsiteY47" fmla="*/ 5279 h 1466429"/>
              <a:gd name="connsiteX48" fmla="*/ 1063531 w 2215687"/>
              <a:gd name="connsiteY48" fmla="*/ 2346 h 1466429"/>
              <a:gd name="connsiteX49" fmla="*/ 1085681 w 2215687"/>
              <a:gd name="connsiteY49" fmla="*/ 587 h 1466429"/>
              <a:gd name="connsiteX50" fmla="*/ 1107844 w 2215687"/>
              <a:gd name="connsiteY50" fmla="*/ 0 h 1466429"/>
              <a:gd name="connsiteX51" fmla="*/ 1130006 w 2215687"/>
              <a:gd name="connsiteY51" fmla="*/ 587 h 1466429"/>
              <a:gd name="connsiteX52" fmla="*/ 1152157 w 2215687"/>
              <a:gd name="connsiteY52" fmla="*/ 2346 h 1466429"/>
              <a:gd name="connsiteX53" fmla="*/ 1174319 w 2215687"/>
              <a:gd name="connsiteY53" fmla="*/ 5279 h 1466429"/>
              <a:gd name="connsiteX54" fmla="*/ 1196469 w 2215687"/>
              <a:gd name="connsiteY54" fmla="*/ 9385 h 1466429"/>
              <a:gd name="connsiteX55" fmla="*/ 1218631 w 2215687"/>
              <a:gd name="connsiteY55" fmla="*/ 14664 h 1466429"/>
              <a:gd name="connsiteX56" fmla="*/ 1240782 w 2215687"/>
              <a:gd name="connsiteY56" fmla="*/ 21116 h 1466429"/>
              <a:gd name="connsiteX57" fmla="*/ 1262944 w 2215687"/>
              <a:gd name="connsiteY57" fmla="*/ 28742 h 1466429"/>
              <a:gd name="connsiteX58" fmla="*/ 1285095 w 2215687"/>
              <a:gd name="connsiteY58" fmla="*/ 37540 h 1466429"/>
              <a:gd name="connsiteX59" fmla="*/ 1307257 w 2215687"/>
              <a:gd name="connsiteY59" fmla="*/ 47512 h 1466429"/>
              <a:gd name="connsiteX60" fmla="*/ 1329408 w 2215687"/>
              <a:gd name="connsiteY60" fmla="*/ 58658 h 1466429"/>
              <a:gd name="connsiteX61" fmla="*/ 1351570 w 2215687"/>
              <a:gd name="connsiteY61" fmla="*/ 70976 h 1466429"/>
              <a:gd name="connsiteX62" fmla="*/ 1373721 w 2215687"/>
              <a:gd name="connsiteY62" fmla="*/ 84466 h 1466429"/>
              <a:gd name="connsiteX63" fmla="*/ 1395883 w 2215687"/>
              <a:gd name="connsiteY63" fmla="*/ 99131 h 1466429"/>
              <a:gd name="connsiteX64" fmla="*/ 1418045 w 2215687"/>
              <a:gd name="connsiteY64" fmla="*/ 114968 h 1466429"/>
              <a:gd name="connsiteX65" fmla="*/ 1440196 w 2215687"/>
              <a:gd name="connsiteY65" fmla="*/ 131979 h 1466429"/>
              <a:gd name="connsiteX66" fmla="*/ 1462358 w 2215687"/>
              <a:gd name="connsiteY66" fmla="*/ 150163 h 1466429"/>
              <a:gd name="connsiteX67" fmla="*/ 1484508 w 2215687"/>
              <a:gd name="connsiteY67" fmla="*/ 169519 h 1466429"/>
              <a:gd name="connsiteX68" fmla="*/ 1506671 w 2215687"/>
              <a:gd name="connsiteY68" fmla="*/ 190049 h 1466429"/>
              <a:gd name="connsiteX69" fmla="*/ 1528821 w 2215687"/>
              <a:gd name="connsiteY69" fmla="*/ 211753 h 1466429"/>
              <a:gd name="connsiteX70" fmla="*/ 1550983 w 2215687"/>
              <a:gd name="connsiteY70" fmla="*/ 234629 h 1466429"/>
              <a:gd name="connsiteX71" fmla="*/ 1573134 w 2215687"/>
              <a:gd name="connsiteY71" fmla="*/ 258679 h 1466429"/>
              <a:gd name="connsiteX72" fmla="*/ 1595296 w 2215687"/>
              <a:gd name="connsiteY72" fmla="*/ 283902 h 1466429"/>
              <a:gd name="connsiteX73" fmla="*/ 1617447 w 2215687"/>
              <a:gd name="connsiteY73" fmla="*/ 310298 h 1466429"/>
              <a:gd name="connsiteX74" fmla="*/ 1639609 w 2215687"/>
              <a:gd name="connsiteY74" fmla="*/ 337866 h 1466429"/>
              <a:gd name="connsiteX75" fmla="*/ 1661760 w 2215687"/>
              <a:gd name="connsiteY75" fmla="*/ 366608 h 1466429"/>
              <a:gd name="connsiteX76" fmla="*/ 1683922 w 2215687"/>
              <a:gd name="connsiteY76" fmla="*/ 396523 h 1466429"/>
              <a:gd name="connsiteX77" fmla="*/ 1706084 w 2215687"/>
              <a:gd name="connsiteY77" fmla="*/ 427611 h 1466429"/>
              <a:gd name="connsiteX78" fmla="*/ 1728235 w 2215687"/>
              <a:gd name="connsiteY78" fmla="*/ 459873 h 1466429"/>
              <a:gd name="connsiteX79" fmla="*/ 1750397 w 2215687"/>
              <a:gd name="connsiteY79" fmla="*/ 493308 h 1466429"/>
              <a:gd name="connsiteX80" fmla="*/ 1772547 w 2215687"/>
              <a:gd name="connsiteY80" fmla="*/ 527916 h 1466429"/>
              <a:gd name="connsiteX81" fmla="*/ 1794710 w 2215687"/>
              <a:gd name="connsiteY81" fmla="*/ 563696 h 1466429"/>
              <a:gd name="connsiteX82" fmla="*/ 1816860 w 2215687"/>
              <a:gd name="connsiteY82" fmla="*/ 600651 h 1466429"/>
              <a:gd name="connsiteX83" fmla="*/ 1839023 w 2215687"/>
              <a:gd name="connsiteY83" fmla="*/ 638778 h 1466429"/>
              <a:gd name="connsiteX84" fmla="*/ 1861173 w 2215687"/>
              <a:gd name="connsiteY84" fmla="*/ 678079 h 1466429"/>
              <a:gd name="connsiteX85" fmla="*/ 1883335 w 2215687"/>
              <a:gd name="connsiteY85" fmla="*/ 718553 h 1466429"/>
              <a:gd name="connsiteX86" fmla="*/ 1905486 w 2215687"/>
              <a:gd name="connsiteY86" fmla="*/ 760199 h 1466429"/>
              <a:gd name="connsiteX87" fmla="*/ 1927648 w 2215687"/>
              <a:gd name="connsiteY87" fmla="*/ 803018 h 1466429"/>
              <a:gd name="connsiteX88" fmla="*/ 1949799 w 2215687"/>
              <a:gd name="connsiteY88" fmla="*/ 847012 h 1466429"/>
              <a:gd name="connsiteX89" fmla="*/ 1971961 w 2215687"/>
              <a:gd name="connsiteY89" fmla="*/ 892178 h 1466429"/>
              <a:gd name="connsiteX90" fmla="*/ 1994123 w 2215687"/>
              <a:gd name="connsiteY90" fmla="*/ 938517 h 1466429"/>
              <a:gd name="connsiteX91" fmla="*/ 2016274 w 2215687"/>
              <a:gd name="connsiteY91" fmla="*/ 986030 h 1466429"/>
              <a:gd name="connsiteX92" fmla="*/ 2038436 w 2215687"/>
              <a:gd name="connsiteY92" fmla="*/ 1034715 h 1466429"/>
              <a:gd name="connsiteX93" fmla="*/ 2060586 w 2215687"/>
              <a:gd name="connsiteY93" fmla="*/ 1084569 h 1466429"/>
              <a:gd name="connsiteX94" fmla="*/ 2082749 w 2215687"/>
              <a:gd name="connsiteY94" fmla="*/ 1135610 h 1466429"/>
              <a:gd name="connsiteX95" fmla="*/ 2104899 w 2215687"/>
              <a:gd name="connsiteY95" fmla="*/ 1187810 h 1466429"/>
              <a:gd name="connsiteX96" fmla="*/ 2127062 w 2215687"/>
              <a:gd name="connsiteY96" fmla="*/ 1241191 h 1466429"/>
              <a:gd name="connsiteX97" fmla="*/ 2149212 w 2215687"/>
              <a:gd name="connsiteY97" fmla="*/ 1295743 h 1466429"/>
              <a:gd name="connsiteX98" fmla="*/ 2171375 w 2215687"/>
              <a:gd name="connsiteY98" fmla="*/ 1351464 h 1466429"/>
              <a:gd name="connsiteX99" fmla="*/ 2193525 w 2215687"/>
              <a:gd name="connsiteY99" fmla="*/ 1408368 h 1466429"/>
              <a:gd name="connsiteX100" fmla="*/ 2215687 w 2215687"/>
              <a:gd name="connsiteY100" fmla="*/ 1466430 h 146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2215687" h="1466429">
                <a:moveTo>
                  <a:pt x="0" y="1466430"/>
                </a:moveTo>
                <a:lnTo>
                  <a:pt x="22156" y="1408368"/>
                </a:lnTo>
                <a:lnTo>
                  <a:pt x="44313" y="1351464"/>
                </a:lnTo>
                <a:lnTo>
                  <a:pt x="66470" y="1295743"/>
                </a:lnTo>
                <a:lnTo>
                  <a:pt x="88627" y="1241191"/>
                </a:lnTo>
                <a:lnTo>
                  <a:pt x="110784" y="1187810"/>
                </a:lnTo>
                <a:lnTo>
                  <a:pt x="132941" y="1135610"/>
                </a:lnTo>
                <a:lnTo>
                  <a:pt x="155097" y="1084569"/>
                </a:lnTo>
                <a:lnTo>
                  <a:pt x="177255" y="1034715"/>
                </a:lnTo>
                <a:lnTo>
                  <a:pt x="199411" y="986030"/>
                </a:lnTo>
                <a:lnTo>
                  <a:pt x="221569" y="938517"/>
                </a:lnTo>
                <a:lnTo>
                  <a:pt x="243725" y="892178"/>
                </a:lnTo>
                <a:lnTo>
                  <a:pt x="265882" y="847012"/>
                </a:lnTo>
                <a:lnTo>
                  <a:pt x="288039" y="803018"/>
                </a:lnTo>
                <a:lnTo>
                  <a:pt x="310196" y="760199"/>
                </a:lnTo>
                <a:lnTo>
                  <a:pt x="332353" y="718553"/>
                </a:lnTo>
                <a:lnTo>
                  <a:pt x="354509" y="678079"/>
                </a:lnTo>
                <a:lnTo>
                  <a:pt x="376666" y="638778"/>
                </a:lnTo>
                <a:lnTo>
                  <a:pt x="398823" y="600651"/>
                </a:lnTo>
                <a:lnTo>
                  <a:pt x="420980" y="563696"/>
                </a:lnTo>
                <a:lnTo>
                  <a:pt x="443137" y="527916"/>
                </a:lnTo>
                <a:lnTo>
                  <a:pt x="465294" y="493308"/>
                </a:lnTo>
                <a:lnTo>
                  <a:pt x="487450" y="459873"/>
                </a:lnTo>
                <a:lnTo>
                  <a:pt x="509608" y="427611"/>
                </a:lnTo>
                <a:lnTo>
                  <a:pt x="531764" y="396523"/>
                </a:lnTo>
                <a:lnTo>
                  <a:pt x="553922" y="366608"/>
                </a:lnTo>
                <a:lnTo>
                  <a:pt x="576078" y="337866"/>
                </a:lnTo>
                <a:lnTo>
                  <a:pt x="598235" y="310298"/>
                </a:lnTo>
                <a:lnTo>
                  <a:pt x="620392" y="283902"/>
                </a:lnTo>
                <a:lnTo>
                  <a:pt x="642549" y="258679"/>
                </a:lnTo>
                <a:lnTo>
                  <a:pt x="664706" y="234629"/>
                </a:lnTo>
                <a:lnTo>
                  <a:pt x="686863" y="211753"/>
                </a:lnTo>
                <a:lnTo>
                  <a:pt x="709017" y="190049"/>
                </a:lnTo>
                <a:lnTo>
                  <a:pt x="731179" y="169519"/>
                </a:lnTo>
                <a:lnTo>
                  <a:pt x="753329" y="150163"/>
                </a:lnTo>
                <a:lnTo>
                  <a:pt x="775492" y="131979"/>
                </a:lnTo>
                <a:lnTo>
                  <a:pt x="797642" y="114968"/>
                </a:lnTo>
                <a:lnTo>
                  <a:pt x="819805" y="99131"/>
                </a:lnTo>
                <a:lnTo>
                  <a:pt x="841955" y="84466"/>
                </a:lnTo>
                <a:lnTo>
                  <a:pt x="864117" y="70976"/>
                </a:lnTo>
                <a:lnTo>
                  <a:pt x="886280" y="58658"/>
                </a:lnTo>
                <a:lnTo>
                  <a:pt x="908430" y="47512"/>
                </a:lnTo>
                <a:lnTo>
                  <a:pt x="930592" y="37540"/>
                </a:lnTo>
                <a:lnTo>
                  <a:pt x="952743" y="28742"/>
                </a:lnTo>
                <a:lnTo>
                  <a:pt x="974905" y="21116"/>
                </a:lnTo>
                <a:lnTo>
                  <a:pt x="997056" y="14664"/>
                </a:lnTo>
                <a:lnTo>
                  <a:pt x="1019218" y="9385"/>
                </a:lnTo>
                <a:lnTo>
                  <a:pt x="1041369" y="5279"/>
                </a:lnTo>
                <a:lnTo>
                  <a:pt x="1063531" y="2346"/>
                </a:lnTo>
                <a:lnTo>
                  <a:pt x="1085681" y="587"/>
                </a:lnTo>
                <a:lnTo>
                  <a:pt x="1107844" y="0"/>
                </a:lnTo>
                <a:lnTo>
                  <a:pt x="1130006" y="587"/>
                </a:lnTo>
                <a:lnTo>
                  <a:pt x="1152157" y="2346"/>
                </a:lnTo>
                <a:lnTo>
                  <a:pt x="1174319" y="5279"/>
                </a:lnTo>
                <a:lnTo>
                  <a:pt x="1196469" y="9385"/>
                </a:lnTo>
                <a:lnTo>
                  <a:pt x="1218631" y="14664"/>
                </a:lnTo>
                <a:lnTo>
                  <a:pt x="1240782" y="21116"/>
                </a:lnTo>
                <a:lnTo>
                  <a:pt x="1262944" y="28742"/>
                </a:lnTo>
                <a:lnTo>
                  <a:pt x="1285095" y="37540"/>
                </a:lnTo>
                <a:lnTo>
                  <a:pt x="1307257" y="47512"/>
                </a:lnTo>
                <a:lnTo>
                  <a:pt x="1329408" y="58658"/>
                </a:lnTo>
                <a:lnTo>
                  <a:pt x="1351570" y="70976"/>
                </a:lnTo>
                <a:lnTo>
                  <a:pt x="1373721" y="84466"/>
                </a:lnTo>
                <a:lnTo>
                  <a:pt x="1395883" y="99131"/>
                </a:lnTo>
                <a:lnTo>
                  <a:pt x="1418045" y="114968"/>
                </a:lnTo>
                <a:lnTo>
                  <a:pt x="1440196" y="131979"/>
                </a:lnTo>
                <a:lnTo>
                  <a:pt x="1462358" y="150163"/>
                </a:lnTo>
                <a:lnTo>
                  <a:pt x="1484508" y="169519"/>
                </a:lnTo>
                <a:lnTo>
                  <a:pt x="1506671" y="190049"/>
                </a:lnTo>
                <a:lnTo>
                  <a:pt x="1528821" y="211753"/>
                </a:lnTo>
                <a:lnTo>
                  <a:pt x="1550983" y="234629"/>
                </a:lnTo>
                <a:lnTo>
                  <a:pt x="1573134" y="258679"/>
                </a:lnTo>
                <a:lnTo>
                  <a:pt x="1595296" y="283902"/>
                </a:lnTo>
                <a:lnTo>
                  <a:pt x="1617447" y="310298"/>
                </a:lnTo>
                <a:lnTo>
                  <a:pt x="1639609" y="337866"/>
                </a:lnTo>
                <a:lnTo>
                  <a:pt x="1661760" y="366608"/>
                </a:lnTo>
                <a:lnTo>
                  <a:pt x="1683922" y="396523"/>
                </a:lnTo>
                <a:lnTo>
                  <a:pt x="1706084" y="427611"/>
                </a:lnTo>
                <a:lnTo>
                  <a:pt x="1728235" y="459873"/>
                </a:lnTo>
                <a:lnTo>
                  <a:pt x="1750397" y="493308"/>
                </a:lnTo>
                <a:lnTo>
                  <a:pt x="1772547" y="527916"/>
                </a:lnTo>
                <a:lnTo>
                  <a:pt x="1794710" y="563696"/>
                </a:lnTo>
                <a:lnTo>
                  <a:pt x="1816860" y="600651"/>
                </a:lnTo>
                <a:lnTo>
                  <a:pt x="1839023" y="638778"/>
                </a:lnTo>
                <a:lnTo>
                  <a:pt x="1861173" y="678079"/>
                </a:lnTo>
                <a:lnTo>
                  <a:pt x="1883335" y="718553"/>
                </a:lnTo>
                <a:lnTo>
                  <a:pt x="1905486" y="760199"/>
                </a:lnTo>
                <a:lnTo>
                  <a:pt x="1927648" y="803018"/>
                </a:lnTo>
                <a:lnTo>
                  <a:pt x="1949799" y="847012"/>
                </a:lnTo>
                <a:lnTo>
                  <a:pt x="1971961" y="892178"/>
                </a:lnTo>
                <a:lnTo>
                  <a:pt x="1994123" y="938517"/>
                </a:lnTo>
                <a:lnTo>
                  <a:pt x="2016274" y="986030"/>
                </a:lnTo>
                <a:lnTo>
                  <a:pt x="2038436" y="1034715"/>
                </a:lnTo>
                <a:lnTo>
                  <a:pt x="2060586" y="1084569"/>
                </a:lnTo>
                <a:lnTo>
                  <a:pt x="2082749" y="1135610"/>
                </a:lnTo>
                <a:lnTo>
                  <a:pt x="2104899" y="1187810"/>
                </a:lnTo>
                <a:lnTo>
                  <a:pt x="2127062" y="1241191"/>
                </a:lnTo>
                <a:lnTo>
                  <a:pt x="2149212" y="1295743"/>
                </a:lnTo>
                <a:lnTo>
                  <a:pt x="2171375" y="1351464"/>
                </a:lnTo>
                <a:lnTo>
                  <a:pt x="2193525" y="1408368"/>
                </a:lnTo>
                <a:lnTo>
                  <a:pt x="2215687" y="1466430"/>
                </a:lnTo>
              </a:path>
            </a:pathLst>
          </a:custGeom>
          <a:noFill/>
          <a:ln w="14002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570853-2F6A-1678-032D-9CB76B2AC043}"/>
                  </a:ext>
                </a:extLst>
              </p:cNvPr>
              <p:cNvSpPr txBox="1"/>
              <p:nvPr/>
            </p:nvSpPr>
            <p:spPr bwMode="gray">
              <a:xfrm>
                <a:off x="1915875" y="4011910"/>
                <a:ext cx="2766909" cy="583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:=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570853-2F6A-1678-032D-9CB76B2AC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915875" y="4011910"/>
                <a:ext cx="2766909" cy="583108"/>
              </a:xfrm>
              <a:prstGeom prst="rect">
                <a:avLst/>
              </a:prstGeom>
              <a:blipFill>
                <a:blip r:embed="rId4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194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1124" grpId="0" animBg="1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97DE0E3-9495-348E-406F-A59D2819393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714009" y="1074569"/>
                <a:ext cx="6877051" cy="448766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≔1−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DE" b="1" i="1" dirty="0"/>
              </a:p>
              <a:p>
                <a:pPr marL="0" indent="0">
                  <a:buNone/>
                </a:pPr>
                <a:endParaRPr lang="en-DE" b="1" i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97DE0E3-9495-348E-406F-A59D281939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714009" y="1074569"/>
                <a:ext cx="6877051" cy="44876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B694C1A0-3BF7-8102-79F2-035B16CF72D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DE" dirty="0"/>
                  <a:t>Probability Distributions: Logistic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sigmoid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B694C1A0-3BF7-8102-79F2-035B16CF72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9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Freeform 70">
            <a:extLst>
              <a:ext uri="{FF2B5EF4-FFF2-40B4-BE49-F238E27FC236}">
                <a16:creationId xmlns:a16="http://schemas.microsoft.com/office/drawing/2014/main" id="{A6645967-D2D3-AE35-DD84-099E3025019E}"/>
              </a:ext>
            </a:extLst>
          </p:cNvPr>
          <p:cNvSpPr/>
          <p:nvPr/>
        </p:nvSpPr>
        <p:spPr>
          <a:xfrm>
            <a:off x="1691680" y="2290142"/>
            <a:ext cx="4418856" cy="2945904"/>
          </a:xfrm>
          <a:custGeom>
            <a:avLst/>
            <a:gdLst>
              <a:gd name="connsiteX0" fmla="*/ 0 w 4418856"/>
              <a:gd name="connsiteY0" fmla="*/ 2945904 h 2945904"/>
              <a:gd name="connsiteX1" fmla="*/ 4418856 w 4418856"/>
              <a:gd name="connsiteY1" fmla="*/ 2945904 h 2945904"/>
              <a:gd name="connsiteX2" fmla="*/ 4418856 w 4418856"/>
              <a:gd name="connsiteY2" fmla="*/ 0 h 2945904"/>
              <a:gd name="connsiteX3" fmla="*/ 0 w 4418856"/>
              <a:gd name="connsiteY3" fmla="*/ 0 h 2945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8856" h="2945904">
                <a:moveTo>
                  <a:pt x="0" y="2945904"/>
                </a:moveTo>
                <a:lnTo>
                  <a:pt x="4418856" y="2945904"/>
                </a:lnTo>
                <a:lnTo>
                  <a:pt x="441885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838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7047153-987C-3648-27D3-18CEE468C976}"/>
              </a:ext>
            </a:extLst>
          </p:cNvPr>
          <p:cNvGrpSpPr/>
          <p:nvPr/>
        </p:nvGrpSpPr>
        <p:grpSpPr>
          <a:xfrm>
            <a:off x="939801" y="1324901"/>
            <a:ext cx="5715000" cy="3810000"/>
            <a:chOff x="939801" y="1116806"/>
            <a:chExt cx="5715000" cy="3810000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8C5BFB7-84B5-953C-9FBA-3853E482ACC2}"/>
                </a:ext>
              </a:extLst>
            </p:cNvPr>
            <p:cNvSpPr/>
            <p:nvPr/>
          </p:nvSpPr>
          <p:spPr>
            <a:xfrm>
              <a:off x="939801" y="1116806"/>
              <a:ext cx="5715000" cy="3810000"/>
            </a:xfrm>
            <a:custGeom>
              <a:avLst/>
              <a:gdLst>
                <a:gd name="connsiteX0" fmla="*/ 0 w 5715000"/>
                <a:gd name="connsiteY0" fmla="*/ 3810000 h 3810000"/>
                <a:gd name="connsiteX1" fmla="*/ 5715000 w 5715000"/>
                <a:gd name="connsiteY1" fmla="*/ 3810000 h 3810000"/>
                <a:gd name="connsiteX2" fmla="*/ 5715000 w 5715000"/>
                <a:gd name="connsiteY2" fmla="*/ 0 h 3810000"/>
                <a:gd name="connsiteX3" fmla="*/ 0 w 5715000"/>
                <a:gd name="connsiteY3" fmla="*/ 0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0" h="3810000">
                  <a:moveTo>
                    <a:pt x="0" y="3810000"/>
                  </a:moveTo>
                  <a:lnTo>
                    <a:pt x="5715000" y="3810000"/>
                  </a:lnTo>
                  <a:lnTo>
                    <a:pt x="5715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86469C9-E7BD-A9AC-C61C-309CCF5C0434}"/>
                </a:ext>
              </a:extLst>
            </p:cNvPr>
            <p:cNvSpPr/>
            <p:nvPr/>
          </p:nvSpPr>
          <p:spPr>
            <a:xfrm>
              <a:off x="1762768" y="1229306"/>
              <a:ext cx="4779542" cy="3163290"/>
            </a:xfrm>
            <a:custGeom>
              <a:avLst/>
              <a:gdLst>
                <a:gd name="connsiteX0" fmla="*/ 0 w 4779542"/>
                <a:gd name="connsiteY0" fmla="*/ 3163291 h 3163290"/>
                <a:gd name="connsiteX1" fmla="*/ 4779543 w 4779542"/>
                <a:gd name="connsiteY1" fmla="*/ 3163291 h 3163290"/>
                <a:gd name="connsiteX2" fmla="*/ 4779543 w 4779542"/>
                <a:gd name="connsiteY2" fmla="*/ 0 h 3163290"/>
                <a:gd name="connsiteX3" fmla="*/ 0 w 4779542"/>
                <a:gd name="connsiteY3" fmla="*/ 0 h 316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9542" h="3163290">
                  <a:moveTo>
                    <a:pt x="0" y="3163291"/>
                  </a:moveTo>
                  <a:lnTo>
                    <a:pt x="4779543" y="3163291"/>
                  </a:lnTo>
                  <a:lnTo>
                    <a:pt x="477954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154F72D-9554-EE37-8E72-24042E1BA949}"/>
                </a:ext>
              </a:extLst>
            </p:cNvPr>
            <p:cNvSpPr/>
            <p:nvPr/>
          </p:nvSpPr>
          <p:spPr>
            <a:xfrm>
              <a:off x="1898039" y="1229306"/>
              <a:ext cx="2381" cy="3163290"/>
            </a:xfrm>
            <a:custGeom>
              <a:avLst/>
              <a:gdLst>
                <a:gd name="connsiteX0" fmla="*/ 0 w 2381"/>
                <a:gd name="connsiteY0" fmla="*/ 3163291 h 3163290"/>
                <a:gd name="connsiteX1" fmla="*/ 0 w 2381"/>
                <a:gd name="connsiteY1" fmla="*/ 0 h 316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163290">
                  <a:moveTo>
                    <a:pt x="0" y="3163291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D45278C7-6272-E975-9F48-6C83A7B613C6}"/>
                </a:ext>
              </a:extLst>
            </p:cNvPr>
            <p:cNvSpPr/>
            <p:nvPr/>
          </p:nvSpPr>
          <p:spPr>
            <a:xfrm>
              <a:off x="3025287" y="1229306"/>
              <a:ext cx="2381" cy="3163290"/>
            </a:xfrm>
            <a:custGeom>
              <a:avLst/>
              <a:gdLst>
                <a:gd name="connsiteX0" fmla="*/ 0 w 2381"/>
                <a:gd name="connsiteY0" fmla="*/ 3163291 h 3163290"/>
                <a:gd name="connsiteX1" fmla="*/ 0 w 2381"/>
                <a:gd name="connsiteY1" fmla="*/ 0 h 316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163290">
                  <a:moveTo>
                    <a:pt x="0" y="3163291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17AC07F8-F121-7973-582E-0BB0EBAE8F76}"/>
                </a:ext>
              </a:extLst>
            </p:cNvPr>
            <p:cNvSpPr/>
            <p:nvPr/>
          </p:nvSpPr>
          <p:spPr>
            <a:xfrm>
              <a:off x="4152536" y="1229306"/>
              <a:ext cx="2381" cy="3163290"/>
            </a:xfrm>
            <a:custGeom>
              <a:avLst/>
              <a:gdLst>
                <a:gd name="connsiteX0" fmla="*/ 0 w 2381"/>
                <a:gd name="connsiteY0" fmla="*/ 3163291 h 3163290"/>
                <a:gd name="connsiteX1" fmla="*/ 0 w 2381"/>
                <a:gd name="connsiteY1" fmla="*/ 0 h 316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163290">
                  <a:moveTo>
                    <a:pt x="0" y="3163291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4139350-DF28-DA92-8AAD-35B6DDC323E5}"/>
                </a:ext>
              </a:extLst>
            </p:cNvPr>
            <p:cNvSpPr/>
            <p:nvPr/>
          </p:nvSpPr>
          <p:spPr>
            <a:xfrm>
              <a:off x="5279772" y="1229306"/>
              <a:ext cx="2381" cy="3163290"/>
            </a:xfrm>
            <a:custGeom>
              <a:avLst/>
              <a:gdLst>
                <a:gd name="connsiteX0" fmla="*/ 0 w 2381"/>
                <a:gd name="connsiteY0" fmla="*/ 3163291 h 3163290"/>
                <a:gd name="connsiteX1" fmla="*/ 0 w 2381"/>
                <a:gd name="connsiteY1" fmla="*/ 0 h 316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163290">
                  <a:moveTo>
                    <a:pt x="0" y="3163291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E381D6F4-22EB-F15C-C452-7923076C09B3}"/>
                </a:ext>
              </a:extLst>
            </p:cNvPr>
            <p:cNvSpPr/>
            <p:nvPr/>
          </p:nvSpPr>
          <p:spPr>
            <a:xfrm>
              <a:off x="6407031" y="1229306"/>
              <a:ext cx="2381" cy="3163290"/>
            </a:xfrm>
            <a:custGeom>
              <a:avLst/>
              <a:gdLst>
                <a:gd name="connsiteX0" fmla="*/ 0 w 2381"/>
                <a:gd name="connsiteY0" fmla="*/ 3163291 h 3163290"/>
                <a:gd name="connsiteX1" fmla="*/ 0 w 2381"/>
                <a:gd name="connsiteY1" fmla="*/ 0 h 316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163290">
                  <a:moveTo>
                    <a:pt x="0" y="3163291"/>
                  </a:moveTo>
                  <a:lnTo>
                    <a:pt x="0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A7BA6CA-19ED-6535-48AF-5B16B0882247}"/>
                </a:ext>
              </a:extLst>
            </p:cNvPr>
            <p:cNvSpPr/>
            <p:nvPr/>
          </p:nvSpPr>
          <p:spPr>
            <a:xfrm>
              <a:off x="1762768" y="4392596"/>
              <a:ext cx="4779542" cy="2381"/>
            </a:xfrm>
            <a:custGeom>
              <a:avLst/>
              <a:gdLst>
                <a:gd name="connsiteX0" fmla="*/ 0 w 4779542"/>
                <a:gd name="connsiteY0" fmla="*/ 0 h 2381"/>
                <a:gd name="connsiteX1" fmla="*/ 4779543 w 477954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79542" h="2381">
                  <a:moveTo>
                    <a:pt x="0" y="0"/>
                  </a:moveTo>
                  <a:lnTo>
                    <a:pt x="4779543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C530B78-E010-9B9B-CA3F-CE67A49F6697}"/>
                </a:ext>
              </a:extLst>
            </p:cNvPr>
            <p:cNvSpPr/>
            <p:nvPr/>
          </p:nvSpPr>
          <p:spPr>
            <a:xfrm>
              <a:off x="1898039" y="4347590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98FDDB-49E3-D209-F6AE-347C14EEB4D2}"/>
                </a:ext>
              </a:extLst>
            </p:cNvPr>
            <p:cNvSpPr/>
            <p:nvPr/>
          </p:nvSpPr>
          <p:spPr>
            <a:xfrm>
              <a:off x="3025287" y="4347590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B8F04C2-5746-C000-31C9-E3DE230DC266}"/>
                </a:ext>
              </a:extLst>
            </p:cNvPr>
            <p:cNvSpPr/>
            <p:nvPr/>
          </p:nvSpPr>
          <p:spPr>
            <a:xfrm>
              <a:off x="4152536" y="4347590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04BD9FF4-8861-487B-6890-E9B877DE70B8}"/>
                </a:ext>
              </a:extLst>
            </p:cNvPr>
            <p:cNvSpPr/>
            <p:nvPr/>
          </p:nvSpPr>
          <p:spPr>
            <a:xfrm>
              <a:off x="5279772" y="4347590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3542A63-CBBB-C732-2856-C5682FF3A3DC}"/>
                </a:ext>
              </a:extLst>
            </p:cNvPr>
            <p:cNvSpPr/>
            <p:nvPr/>
          </p:nvSpPr>
          <p:spPr>
            <a:xfrm>
              <a:off x="6407031" y="4347590"/>
              <a:ext cx="2381" cy="45005"/>
            </a:xfrm>
            <a:custGeom>
              <a:avLst/>
              <a:gdLst>
                <a:gd name="connsiteX0" fmla="*/ 0 w 2381"/>
                <a:gd name="connsiteY0" fmla="*/ 45006 h 45005"/>
                <a:gd name="connsiteX1" fmla="*/ 0 w 2381"/>
                <a:gd name="connsiteY1" fmla="*/ 0 h 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45005">
                  <a:moveTo>
                    <a:pt x="0" y="45006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30CFB7F-C07E-D584-7BF2-A8F53551864A}"/>
                </a:ext>
              </a:extLst>
            </p:cNvPr>
            <p:cNvSpPr/>
            <p:nvPr/>
          </p:nvSpPr>
          <p:spPr>
            <a:xfrm>
              <a:off x="1768442" y="4548211"/>
              <a:ext cx="123663" cy="16406"/>
            </a:xfrm>
            <a:custGeom>
              <a:avLst/>
              <a:gdLst>
                <a:gd name="connsiteX0" fmla="*/ 0 w 123663"/>
                <a:gd name="connsiteY0" fmla="*/ 0 h 16406"/>
                <a:gd name="connsiteX1" fmla="*/ 123663 w 123663"/>
                <a:gd name="connsiteY1" fmla="*/ 0 h 16406"/>
                <a:gd name="connsiteX2" fmla="*/ 123663 w 123663"/>
                <a:gd name="connsiteY2" fmla="*/ 16407 h 16406"/>
                <a:gd name="connsiteX3" fmla="*/ 0 w 123663"/>
                <a:gd name="connsiteY3" fmla="*/ 16407 h 16406"/>
                <a:gd name="connsiteX4" fmla="*/ 0 w 123663"/>
                <a:gd name="connsiteY4" fmla="*/ 0 h 1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63" h="16406">
                  <a:moveTo>
                    <a:pt x="0" y="0"/>
                  </a:moveTo>
                  <a:lnTo>
                    <a:pt x="123663" y="0"/>
                  </a:lnTo>
                  <a:lnTo>
                    <a:pt x="123663" y="16407"/>
                  </a:lnTo>
                  <a:lnTo>
                    <a:pt x="0" y="16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9B93FC22-850D-BD91-09F9-305974390A61}"/>
                </a:ext>
              </a:extLst>
            </p:cNvPr>
            <p:cNvSpPr/>
            <p:nvPr/>
          </p:nvSpPr>
          <p:spPr>
            <a:xfrm>
              <a:off x="1922685" y="4474320"/>
              <a:ext cx="104951" cy="144017"/>
            </a:xfrm>
            <a:custGeom>
              <a:avLst/>
              <a:gdLst>
                <a:gd name="connsiteX0" fmla="*/ 65015 w 104951"/>
                <a:gd name="connsiteY0" fmla="*/ 16978 h 144017"/>
                <a:gd name="connsiteX1" fmla="*/ 15819 w 104951"/>
                <a:gd name="connsiteY1" fmla="*/ 93869 h 144017"/>
                <a:gd name="connsiteX2" fmla="*/ 65015 w 104951"/>
                <a:gd name="connsiteY2" fmla="*/ 93869 h 144017"/>
                <a:gd name="connsiteX3" fmla="*/ 65015 w 104951"/>
                <a:gd name="connsiteY3" fmla="*/ 16978 h 144017"/>
                <a:gd name="connsiteX4" fmla="*/ 59903 w 104951"/>
                <a:gd name="connsiteY4" fmla="*/ 0 h 144017"/>
                <a:gd name="connsiteX5" fmla="*/ 84403 w 104951"/>
                <a:gd name="connsiteY5" fmla="*/ 0 h 144017"/>
                <a:gd name="connsiteX6" fmla="*/ 84403 w 104951"/>
                <a:gd name="connsiteY6" fmla="*/ 93869 h 144017"/>
                <a:gd name="connsiteX7" fmla="*/ 104951 w 104951"/>
                <a:gd name="connsiteY7" fmla="*/ 93869 h 144017"/>
                <a:gd name="connsiteX8" fmla="*/ 104951 w 104951"/>
                <a:gd name="connsiteY8" fmla="*/ 110061 h 144017"/>
                <a:gd name="connsiteX9" fmla="*/ 84403 w 104951"/>
                <a:gd name="connsiteY9" fmla="*/ 110061 h 144017"/>
                <a:gd name="connsiteX10" fmla="*/ 84403 w 104951"/>
                <a:gd name="connsiteY10" fmla="*/ 144018 h 144017"/>
                <a:gd name="connsiteX11" fmla="*/ 65015 w 104951"/>
                <a:gd name="connsiteY11" fmla="*/ 144018 h 144017"/>
                <a:gd name="connsiteX12" fmla="*/ 65015 w 104951"/>
                <a:gd name="connsiteY12" fmla="*/ 110061 h 144017"/>
                <a:gd name="connsiteX13" fmla="*/ 0 w 104951"/>
                <a:gd name="connsiteY13" fmla="*/ 110061 h 144017"/>
                <a:gd name="connsiteX14" fmla="*/ 0 w 104951"/>
                <a:gd name="connsiteY14" fmla="*/ 91250 h 144017"/>
                <a:gd name="connsiteX15" fmla="*/ 59903 w 104951"/>
                <a:gd name="connsiteY15" fmla="*/ 0 h 14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951" h="144017">
                  <a:moveTo>
                    <a:pt x="65015" y="16978"/>
                  </a:moveTo>
                  <a:lnTo>
                    <a:pt x="15819" y="93869"/>
                  </a:lnTo>
                  <a:lnTo>
                    <a:pt x="65015" y="93869"/>
                  </a:lnTo>
                  <a:lnTo>
                    <a:pt x="65015" y="16978"/>
                  </a:lnTo>
                  <a:moveTo>
                    <a:pt x="59903" y="0"/>
                  </a:moveTo>
                  <a:lnTo>
                    <a:pt x="84403" y="0"/>
                  </a:lnTo>
                  <a:lnTo>
                    <a:pt x="84403" y="93869"/>
                  </a:lnTo>
                  <a:lnTo>
                    <a:pt x="104951" y="93869"/>
                  </a:lnTo>
                  <a:lnTo>
                    <a:pt x="104951" y="110061"/>
                  </a:lnTo>
                  <a:lnTo>
                    <a:pt x="84403" y="110061"/>
                  </a:lnTo>
                  <a:lnTo>
                    <a:pt x="84403" y="144018"/>
                  </a:lnTo>
                  <a:lnTo>
                    <a:pt x="65015" y="144018"/>
                  </a:lnTo>
                  <a:lnTo>
                    <a:pt x="65015" y="110061"/>
                  </a:lnTo>
                  <a:lnTo>
                    <a:pt x="0" y="110061"/>
                  </a:lnTo>
                  <a:lnTo>
                    <a:pt x="0" y="91250"/>
                  </a:lnTo>
                  <a:lnTo>
                    <a:pt x="59903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CC4F1790-6285-0611-B7CB-761DE3C6222D}"/>
                </a:ext>
              </a:extLst>
            </p:cNvPr>
            <p:cNvSpPr/>
            <p:nvPr/>
          </p:nvSpPr>
          <p:spPr>
            <a:xfrm>
              <a:off x="2900031" y="4548211"/>
              <a:ext cx="123663" cy="16406"/>
            </a:xfrm>
            <a:custGeom>
              <a:avLst/>
              <a:gdLst>
                <a:gd name="connsiteX0" fmla="*/ 0 w 123663"/>
                <a:gd name="connsiteY0" fmla="*/ 0 h 16406"/>
                <a:gd name="connsiteX1" fmla="*/ 123663 w 123663"/>
                <a:gd name="connsiteY1" fmla="*/ 0 h 16406"/>
                <a:gd name="connsiteX2" fmla="*/ 123663 w 123663"/>
                <a:gd name="connsiteY2" fmla="*/ 16407 h 16406"/>
                <a:gd name="connsiteX3" fmla="*/ 0 w 123663"/>
                <a:gd name="connsiteY3" fmla="*/ 16407 h 16406"/>
                <a:gd name="connsiteX4" fmla="*/ 0 w 123663"/>
                <a:gd name="connsiteY4" fmla="*/ 0 h 1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63" h="16406">
                  <a:moveTo>
                    <a:pt x="0" y="0"/>
                  </a:moveTo>
                  <a:lnTo>
                    <a:pt x="123663" y="0"/>
                  </a:lnTo>
                  <a:lnTo>
                    <a:pt x="123663" y="16407"/>
                  </a:lnTo>
                  <a:lnTo>
                    <a:pt x="0" y="16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685A391-03C5-8D95-B80E-5A43C3B062C2}"/>
                </a:ext>
              </a:extLst>
            </p:cNvPr>
            <p:cNvSpPr/>
            <p:nvPr/>
          </p:nvSpPr>
          <p:spPr>
            <a:xfrm>
              <a:off x="3059096" y="4471725"/>
              <a:ext cx="91447" cy="146613"/>
            </a:xfrm>
            <a:custGeom>
              <a:avLst/>
              <a:gdLst>
                <a:gd name="connsiteX0" fmla="*/ 23441 w 91447"/>
                <a:gd name="connsiteY0" fmla="*/ 130207 h 146613"/>
                <a:gd name="connsiteX1" fmla="*/ 91447 w 91447"/>
                <a:gd name="connsiteY1" fmla="*/ 130207 h 146613"/>
                <a:gd name="connsiteX2" fmla="*/ 91447 w 91447"/>
                <a:gd name="connsiteY2" fmla="*/ 146613 h 146613"/>
                <a:gd name="connsiteX3" fmla="*/ 0 w 91447"/>
                <a:gd name="connsiteY3" fmla="*/ 146613 h 146613"/>
                <a:gd name="connsiteX4" fmla="*/ 0 w 91447"/>
                <a:gd name="connsiteY4" fmla="*/ 130207 h 146613"/>
                <a:gd name="connsiteX5" fmla="*/ 30192 w 91447"/>
                <a:gd name="connsiteY5" fmla="*/ 99441 h 146613"/>
                <a:gd name="connsiteX6" fmla="*/ 54309 w 91447"/>
                <a:gd name="connsiteY6" fmla="*/ 74462 h 146613"/>
                <a:gd name="connsiteX7" fmla="*/ 67330 w 91447"/>
                <a:gd name="connsiteY7" fmla="*/ 56721 h 146613"/>
                <a:gd name="connsiteX8" fmla="*/ 71092 w 91447"/>
                <a:gd name="connsiteY8" fmla="*/ 42339 h 146613"/>
                <a:gd name="connsiteX9" fmla="*/ 62989 w 91447"/>
                <a:gd name="connsiteY9" fmla="*/ 23622 h 146613"/>
                <a:gd name="connsiteX10" fmla="*/ 42058 w 91447"/>
                <a:gd name="connsiteY10" fmla="*/ 16383 h 146613"/>
                <a:gd name="connsiteX11" fmla="*/ 22670 w 91447"/>
                <a:gd name="connsiteY11" fmla="*/ 19574 h 146613"/>
                <a:gd name="connsiteX12" fmla="*/ 964 w 91447"/>
                <a:gd name="connsiteY12" fmla="*/ 29218 h 146613"/>
                <a:gd name="connsiteX13" fmla="*/ 964 w 91447"/>
                <a:gd name="connsiteY13" fmla="*/ 9549 h 146613"/>
                <a:gd name="connsiteX14" fmla="*/ 22958 w 91447"/>
                <a:gd name="connsiteY14" fmla="*/ 2405 h 146613"/>
                <a:gd name="connsiteX15" fmla="*/ 41672 w 91447"/>
                <a:gd name="connsiteY15" fmla="*/ 0 h 146613"/>
                <a:gd name="connsiteX16" fmla="*/ 77362 w 91447"/>
                <a:gd name="connsiteY16" fmla="*/ 11192 h 146613"/>
                <a:gd name="connsiteX17" fmla="*/ 90676 w 91447"/>
                <a:gd name="connsiteY17" fmla="*/ 41077 h 146613"/>
                <a:gd name="connsiteX18" fmla="*/ 87299 w 91447"/>
                <a:gd name="connsiteY18" fmla="*/ 57960 h 146613"/>
                <a:gd name="connsiteX19" fmla="*/ 75240 w 91447"/>
                <a:gd name="connsiteY19" fmla="*/ 76676 h 146613"/>
                <a:gd name="connsiteX20" fmla="*/ 59903 w 91447"/>
                <a:gd name="connsiteY20" fmla="*/ 92893 h 146613"/>
                <a:gd name="connsiteX21" fmla="*/ 23441 w 91447"/>
                <a:gd name="connsiteY21" fmla="*/ 130207 h 14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447" h="146613">
                  <a:moveTo>
                    <a:pt x="23441" y="130207"/>
                  </a:moveTo>
                  <a:lnTo>
                    <a:pt x="91447" y="130207"/>
                  </a:lnTo>
                  <a:lnTo>
                    <a:pt x="91447" y="146613"/>
                  </a:lnTo>
                  <a:lnTo>
                    <a:pt x="0" y="146613"/>
                  </a:lnTo>
                  <a:lnTo>
                    <a:pt x="0" y="130207"/>
                  </a:lnTo>
                  <a:cubicBezTo>
                    <a:pt x="7396" y="122563"/>
                    <a:pt x="17459" y="112300"/>
                    <a:pt x="30192" y="99441"/>
                  </a:cubicBezTo>
                  <a:cubicBezTo>
                    <a:pt x="42991" y="86511"/>
                    <a:pt x="51030" y="78200"/>
                    <a:pt x="54309" y="74462"/>
                  </a:cubicBezTo>
                  <a:cubicBezTo>
                    <a:pt x="60546" y="67437"/>
                    <a:pt x="64887" y="61531"/>
                    <a:pt x="67330" y="56721"/>
                  </a:cubicBezTo>
                  <a:cubicBezTo>
                    <a:pt x="69837" y="51840"/>
                    <a:pt x="71092" y="47030"/>
                    <a:pt x="71092" y="42339"/>
                  </a:cubicBezTo>
                  <a:cubicBezTo>
                    <a:pt x="71092" y="34695"/>
                    <a:pt x="68392" y="28456"/>
                    <a:pt x="62989" y="23622"/>
                  </a:cubicBezTo>
                  <a:cubicBezTo>
                    <a:pt x="57652" y="18788"/>
                    <a:pt x="50675" y="16383"/>
                    <a:pt x="42058" y="16383"/>
                  </a:cubicBezTo>
                  <a:cubicBezTo>
                    <a:pt x="35950" y="16383"/>
                    <a:pt x="29487" y="17454"/>
                    <a:pt x="22670" y="19574"/>
                  </a:cubicBezTo>
                  <a:cubicBezTo>
                    <a:pt x="15916" y="21693"/>
                    <a:pt x="8682" y="24908"/>
                    <a:pt x="964" y="29218"/>
                  </a:cubicBezTo>
                  <a:lnTo>
                    <a:pt x="964" y="9549"/>
                  </a:lnTo>
                  <a:cubicBezTo>
                    <a:pt x="8811" y="6382"/>
                    <a:pt x="16140" y="4000"/>
                    <a:pt x="22958" y="2405"/>
                  </a:cubicBezTo>
                  <a:cubicBezTo>
                    <a:pt x="29775" y="810"/>
                    <a:pt x="36012" y="0"/>
                    <a:pt x="41672" y="0"/>
                  </a:cubicBezTo>
                  <a:cubicBezTo>
                    <a:pt x="56590" y="0"/>
                    <a:pt x="68487" y="3738"/>
                    <a:pt x="77362" y="11192"/>
                  </a:cubicBezTo>
                  <a:cubicBezTo>
                    <a:pt x="86237" y="18645"/>
                    <a:pt x="90676" y="28599"/>
                    <a:pt x="90676" y="41077"/>
                  </a:cubicBezTo>
                  <a:cubicBezTo>
                    <a:pt x="90676" y="47006"/>
                    <a:pt x="89549" y="52626"/>
                    <a:pt x="87299" y="57960"/>
                  </a:cubicBezTo>
                  <a:cubicBezTo>
                    <a:pt x="85111" y="63222"/>
                    <a:pt x="81091" y="69461"/>
                    <a:pt x="75240" y="76676"/>
                  </a:cubicBezTo>
                  <a:cubicBezTo>
                    <a:pt x="73633" y="78557"/>
                    <a:pt x="68521" y="83963"/>
                    <a:pt x="59903" y="92893"/>
                  </a:cubicBezTo>
                  <a:cubicBezTo>
                    <a:pt x="51285" y="101775"/>
                    <a:pt x="39131" y="114205"/>
                    <a:pt x="23441" y="130207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AE2F86E-F626-14D1-9B1F-B4E1405BB05C}"/>
                </a:ext>
              </a:extLst>
            </p:cNvPr>
            <p:cNvSpPr/>
            <p:nvPr/>
          </p:nvSpPr>
          <p:spPr>
            <a:xfrm>
              <a:off x="4102767" y="4471725"/>
              <a:ext cx="99536" cy="149399"/>
            </a:xfrm>
            <a:custGeom>
              <a:avLst/>
              <a:gdLst>
                <a:gd name="connsiteX0" fmla="*/ 49768 w 99536"/>
                <a:gd name="connsiteY0" fmla="*/ 15430 h 149399"/>
                <a:gd name="connsiteX1" fmla="*/ 27099 w 99536"/>
                <a:gd name="connsiteY1" fmla="*/ 30289 h 149399"/>
                <a:gd name="connsiteX2" fmla="*/ 19574 w 99536"/>
                <a:gd name="connsiteY2" fmla="*/ 74747 h 149399"/>
                <a:gd name="connsiteX3" fmla="*/ 27099 w 99536"/>
                <a:gd name="connsiteY3" fmla="*/ 119229 h 149399"/>
                <a:gd name="connsiteX4" fmla="*/ 49768 w 99536"/>
                <a:gd name="connsiteY4" fmla="*/ 133969 h 149399"/>
                <a:gd name="connsiteX5" fmla="*/ 72437 w 99536"/>
                <a:gd name="connsiteY5" fmla="*/ 119229 h 149399"/>
                <a:gd name="connsiteX6" fmla="*/ 80058 w 99536"/>
                <a:gd name="connsiteY6" fmla="*/ 74747 h 149399"/>
                <a:gd name="connsiteX7" fmla="*/ 72437 w 99536"/>
                <a:gd name="connsiteY7" fmla="*/ 30289 h 149399"/>
                <a:gd name="connsiteX8" fmla="*/ 49768 w 99536"/>
                <a:gd name="connsiteY8" fmla="*/ 15430 h 149399"/>
                <a:gd name="connsiteX9" fmla="*/ 49768 w 99536"/>
                <a:gd name="connsiteY9" fmla="*/ 0 h 149399"/>
                <a:gd name="connsiteX10" fmla="*/ 86701 w 99536"/>
                <a:gd name="connsiteY10" fmla="*/ 19193 h 149399"/>
                <a:gd name="connsiteX11" fmla="*/ 99536 w 99536"/>
                <a:gd name="connsiteY11" fmla="*/ 74747 h 149399"/>
                <a:gd name="connsiteX12" fmla="*/ 86701 w 99536"/>
                <a:gd name="connsiteY12" fmla="*/ 130302 h 149399"/>
                <a:gd name="connsiteX13" fmla="*/ 49768 w 99536"/>
                <a:gd name="connsiteY13" fmla="*/ 149400 h 149399"/>
                <a:gd name="connsiteX14" fmla="*/ 12716 w 99536"/>
                <a:gd name="connsiteY14" fmla="*/ 130302 h 149399"/>
                <a:gd name="connsiteX15" fmla="*/ 0 w 99536"/>
                <a:gd name="connsiteY15" fmla="*/ 74747 h 149399"/>
                <a:gd name="connsiteX16" fmla="*/ 12716 w 99536"/>
                <a:gd name="connsiteY16" fmla="*/ 19193 h 149399"/>
                <a:gd name="connsiteX17" fmla="*/ 49768 w 99536"/>
                <a:gd name="connsiteY17" fmla="*/ 0 h 14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36" h="149399">
                  <a:moveTo>
                    <a:pt x="49768" y="15430"/>
                  </a:moveTo>
                  <a:cubicBezTo>
                    <a:pt x="39743" y="15430"/>
                    <a:pt x="32171" y="20383"/>
                    <a:pt x="27099" y="30289"/>
                  </a:cubicBezTo>
                  <a:cubicBezTo>
                    <a:pt x="22074" y="40124"/>
                    <a:pt x="19574" y="54935"/>
                    <a:pt x="19574" y="74747"/>
                  </a:cubicBezTo>
                  <a:cubicBezTo>
                    <a:pt x="19574" y="94488"/>
                    <a:pt x="22074" y="109323"/>
                    <a:pt x="27099" y="119229"/>
                  </a:cubicBezTo>
                  <a:cubicBezTo>
                    <a:pt x="32171" y="129064"/>
                    <a:pt x="39743" y="133969"/>
                    <a:pt x="49768" y="133969"/>
                  </a:cubicBezTo>
                  <a:cubicBezTo>
                    <a:pt x="59865" y="133969"/>
                    <a:pt x="67413" y="129064"/>
                    <a:pt x="72437" y="119229"/>
                  </a:cubicBezTo>
                  <a:cubicBezTo>
                    <a:pt x="77510" y="109323"/>
                    <a:pt x="80058" y="94488"/>
                    <a:pt x="80058" y="74747"/>
                  </a:cubicBezTo>
                  <a:cubicBezTo>
                    <a:pt x="80058" y="54935"/>
                    <a:pt x="77510" y="40124"/>
                    <a:pt x="72437" y="30289"/>
                  </a:cubicBezTo>
                  <a:cubicBezTo>
                    <a:pt x="67413" y="20383"/>
                    <a:pt x="59865" y="15430"/>
                    <a:pt x="49768" y="15430"/>
                  </a:cubicBezTo>
                  <a:moveTo>
                    <a:pt x="49768" y="0"/>
                  </a:moveTo>
                  <a:cubicBezTo>
                    <a:pt x="65913" y="0"/>
                    <a:pt x="78224" y="6405"/>
                    <a:pt x="86701" y="19193"/>
                  </a:cubicBezTo>
                  <a:cubicBezTo>
                    <a:pt x="95250" y="31933"/>
                    <a:pt x="99536" y="50435"/>
                    <a:pt x="99536" y="74747"/>
                  </a:cubicBezTo>
                  <a:cubicBezTo>
                    <a:pt x="99536" y="98988"/>
                    <a:pt x="95250" y="117515"/>
                    <a:pt x="86701" y="130302"/>
                  </a:cubicBezTo>
                  <a:cubicBezTo>
                    <a:pt x="78224" y="143042"/>
                    <a:pt x="65913" y="149400"/>
                    <a:pt x="49768" y="149400"/>
                  </a:cubicBezTo>
                  <a:cubicBezTo>
                    <a:pt x="33623" y="149400"/>
                    <a:pt x="21264" y="143042"/>
                    <a:pt x="12716" y="130302"/>
                  </a:cubicBezTo>
                  <a:cubicBezTo>
                    <a:pt x="4239" y="117515"/>
                    <a:pt x="0" y="98988"/>
                    <a:pt x="0" y="74747"/>
                  </a:cubicBezTo>
                  <a:cubicBezTo>
                    <a:pt x="0" y="50435"/>
                    <a:pt x="4239" y="31933"/>
                    <a:pt x="12716" y="19193"/>
                  </a:cubicBezTo>
                  <a:cubicBezTo>
                    <a:pt x="21264" y="6405"/>
                    <a:pt x="33623" y="0"/>
                    <a:pt x="49768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93A783A-2FA5-095E-BF47-01848F59ED63}"/>
                </a:ext>
              </a:extLst>
            </p:cNvPr>
            <p:cNvSpPr/>
            <p:nvPr/>
          </p:nvSpPr>
          <p:spPr>
            <a:xfrm>
              <a:off x="5234051" y="4471725"/>
              <a:ext cx="91463" cy="146613"/>
            </a:xfrm>
            <a:custGeom>
              <a:avLst/>
              <a:gdLst>
                <a:gd name="connsiteX0" fmla="*/ 23455 w 91463"/>
                <a:gd name="connsiteY0" fmla="*/ 130207 h 146613"/>
                <a:gd name="connsiteX1" fmla="*/ 91464 w 91463"/>
                <a:gd name="connsiteY1" fmla="*/ 130207 h 146613"/>
                <a:gd name="connsiteX2" fmla="*/ 91464 w 91463"/>
                <a:gd name="connsiteY2" fmla="*/ 146613 h 146613"/>
                <a:gd name="connsiteX3" fmla="*/ 0 w 91463"/>
                <a:gd name="connsiteY3" fmla="*/ 146613 h 146613"/>
                <a:gd name="connsiteX4" fmla="*/ 0 w 91463"/>
                <a:gd name="connsiteY4" fmla="*/ 130207 h 146613"/>
                <a:gd name="connsiteX5" fmla="*/ 30194 w 91463"/>
                <a:gd name="connsiteY5" fmla="*/ 99441 h 146613"/>
                <a:gd name="connsiteX6" fmla="*/ 54316 w 91463"/>
                <a:gd name="connsiteY6" fmla="*/ 74462 h 146613"/>
                <a:gd name="connsiteX7" fmla="*/ 67342 w 91463"/>
                <a:gd name="connsiteY7" fmla="*/ 56721 h 146613"/>
                <a:gd name="connsiteX8" fmla="*/ 71104 w 91463"/>
                <a:gd name="connsiteY8" fmla="*/ 42339 h 146613"/>
                <a:gd name="connsiteX9" fmla="*/ 63008 w 91463"/>
                <a:gd name="connsiteY9" fmla="*/ 23622 h 146613"/>
                <a:gd name="connsiteX10" fmla="*/ 42077 w 91463"/>
                <a:gd name="connsiteY10" fmla="*/ 16383 h 146613"/>
                <a:gd name="connsiteX11" fmla="*/ 22670 w 91463"/>
                <a:gd name="connsiteY11" fmla="*/ 19574 h 146613"/>
                <a:gd name="connsiteX12" fmla="*/ 976 w 91463"/>
                <a:gd name="connsiteY12" fmla="*/ 29218 h 146613"/>
                <a:gd name="connsiteX13" fmla="*/ 976 w 91463"/>
                <a:gd name="connsiteY13" fmla="*/ 9549 h 146613"/>
                <a:gd name="connsiteX14" fmla="*/ 22955 w 91463"/>
                <a:gd name="connsiteY14" fmla="*/ 2405 h 146613"/>
                <a:gd name="connsiteX15" fmla="*/ 41672 w 91463"/>
                <a:gd name="connsiteY15" fmla="*/ 0 h 146613"/>
                <a:gd name="connsiteX16" fmla="*/ 77367 w 91463"/>
                <a:gd name="connsiteY16" fmla="*/ 11192 h 146613"/>
                <a:gd name="connsiteX17" fmla="*/ 90678 w 91463"/>
                <a:gd name="connsiteY17" fmla="*/ 41077 h 146613"/>
                <a:gd name="connsiteX18" fmla="*/ 87297 w 91463"/>
                <a:gd name="connsiteY18" fmla="*/ 57960 h 146613"/>
                <a:gd name="connsiteX19" fmla="*/ 75247 w 91463"/>
                <a:gd name="connsiteY19" fmla="*/ 76676 h 146613"/>
                <a:gd name="connsiteX20" fmla="*/ 59912 w 91463"/>
                <a:gd name="connsiteY20" fmla="*/ 92893 h 146613"/>
                <a:gd name="connsiteX21" fmla="*/ 23455 w 91463"/>
                <a:gd name="connsiteY21" fmla="*/ 130207 h 14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463" h="146613">
                  <a:moveTo>
                    <a:pt x="23455" y="130207"/>
                  </a:moveTo>
                  <a:lnTo>
                    <a:pt x="91464" y="130207"/>
                  </a:lnTo>
                  <a:lnTo>
                    <a:pt x="91464" y="146613"/>
                  </a:lnTo>
                  <a:lnTo>
                    <a:pt x="0" y="146613"/>
                  </a:lnTo>
                  <a:lnTo>
                    <a:pt x="0" y="130207"/>
                  </a:lnTo>
                  <a:cubicBezTo>
                    <a:pt x="7406" y="122563"/>
                    <a:pt x="17454" y="112300"/>
                    <a:pt x="30194" y="99441"/>
                  </a:cubicBezTo>
                  <a:cubicBezTo>
                    <a:pt x="42982" y="86511"/>
                    <a:pt x="51030" y="78200"/>
                    <a:pt x="54316" y="74462"/>
                  </a:cubicBezTo>
                  <a:cubicBezTo>
                    <a:pt x="60555" y="67437"/>
                    <a:pt x="64889" y="61531"/>
                    <a:pt x="67342" y="56721"/>
                  </a:cubicBezTo>
                  <a:cubicBezTo>
                    <a:pt x="69842" y="51840"/>
                    <a:pt x="71104" y="47030"/>
                    <a:pt x="71104" y="42339"/>
                  </a:cubicBezTo>
                  <a:cubicBezTo>
                    <a:pt x="71104" y="34695"/>
                    <a:pt x="68413" y="28456"/>
                    <a:pt x="63008" y="23622"/>
                  </a:cubicBezTo>
                  <a:cubicBezTo>
                    <a:pt x="57650" y="18788"/>
                    <a:pt x="50673" y="16383"/>
                    <a:pt x="42077" y="16383"/>
                  </a:cubicBezTo>
                  <a:cubicBezTo>
                    <a:pt x="35957" y="16383"/>
                    <a:pt x="29504" y="17454"/>
                    <a:pt x="22670" y="19574"/>
                  </a:cubicBezTo>
                  <a:cubicBezTo>
                    <a:pt x="15931" y="21693"/>
                    <a:pt x="8692" y="24908"/>
                    <a:pt x="976" y="29218"/>
                  </a:cubicBezTo>
                  <a:lnTo>
                    <a:pt x="976" y="9549"/>
                  </a:lnTo>
                  <a:cubicBezTo>
                    <a:pt x="8811" y="6382"/>
                    <a:pt x="16145" y="4000"/>
                    <a:pt x="22955" y="2405"/>
                  </a:cubicBezTo>
                  <a:cubicBezTo>
                    <a:pt x="29789" y="810"/>
                    <a:pt x="36028" y="0"/>
                    <a:pt x="41672" y="0"/>
                  </a:cubicBezTo>
                  <a:cubicBezTo>
                    <a:pt x="56602" y="0"/>
                    <a:pt x="68485" y="3738"/>
                    <a:pt x="77367" y="11192"/>
                  </a:cubicBezTo>
                  <a:cubicBezTo>
                    <a:pt x="86249" y="18645"/>
                    <a:pt x="90678" y="28599"/>
                    <a:pt x="90678" y="41077"/>
                  </a:cubicBezTo>
                  <a:cubicBezTo>
                    <a:pt x="90678" y="47006"/>
                    <a:pt x="89559" y="52626"/>
                    <a:pt x="87297" y="57960"/>
                  </a:cubicBezTo>
                  <a:cubicBezTo>
                    <a:pt x="85130" y="63222"/>
                    <a:pt x="81106" y="69461"/>
                    <a:pt x="75247" y="76676"/>
                  </a:cubicBezTo>
                  <a:cubicBezTo>
                    <a:pt x="73652" y="78557"/>
                    <a:pt x="68532" y="83963"/>
                    <a:pt x="59912" y="92893"/>
                  </a:cubicBezTo>
                  <a:cubicBezTo>
                    <a:pt x="51292" y="101775"/>
                    <a:pt x="39148" y="114205"/>
                    <a:pt x="23455" y="130207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814B1C2-66AC-2770-52A2-B2080C70DE26}"/>
                </a:ext>
              </a:extLst>
            </p:cNvPr>
            <p:cNvSpPr/>
            <p:nvPr/>
          </p:nvSpPr>
          <p:spPr>
            <a:xfrm>
              <a:off x="6354548" y="4474320"/>
              <a:ext cx="104965" cy="144017"/>
            </a:xfrm>
            <a:custGeom>
              <a:avLst/>
              <a:gdLst>
                <a:gd name="connsiteX0" fmla="*/ 65032 w 104965"/>
                <a:gd name="connsiteY0" fmla="*/ 16978 h 144017"/>
                <a:gd name="connsiteX1" fmla="*/ 15836 w 104965"/>
                <a:gd name="connsiteY1" fmla="*/ 93869 h 144017"/>
                <a:gd name="connsiteX2" fmla="*/ 65032 w 104965"/>
                <a:gd name="connsiteY2" fmla="*/ 93869 h 144017"/>
                <a:gd name="connsiteX3" fmla="*/ 65032 w 104965"/>
                <a:gd name="connsiteY3" fmla="*/ 16978 h 144017"/>
                <a:gd name="connsiteX4" fmla="*/ 59913 w 104965"/>
                <a:gd name="connsiteY4" fmla="*/ 0 h 144017"/>
                <a:gd name="connsiteX5" fmla="*/ 84416 w 104965"/>
                <a:gd name="connsiteY5" fmla="*/ 0 h 144017"/>
                <a:gd name="connsiteX6" fmla="*/ 84416 w 104965"/>
                <a:gd name="connsiteY6" fmla="*/ 93869 h 144017"/>
                <a:gd name="connsiteX7" fmla="*/ 104966 w 104965"/>
                <a:gd name="connsiteY7" fmla="*/ 93869 h 144017"/>
                <a:gd name="connsiteX8" fmla="*/ 104966 w 104965"/>
                <a:gd name="connsiteY8" fmla="*/ 110061 h 144017"/>
                <a:gd name="connsiteX9" fmla="*/ 84416 w 104965"/>
                <a:gd name="connsiteY9" fmla="*/ 110061 h 144017"/>
                <a:gd name="connsiteX10" fmla="*/ 84416 w 104965"/>
                <a:gd name="connsiteY10" fmla="*/ 144018 h 144017"/>
                <a:gd name="connsiteX11" fmla="*/ 65032 w 104965"/>
                <a:gd name="connsiteY11" fmla="*/ 144018 h 144017"/>
                <a:gd name="connsiteX12" fmla="*/ 65032 w 104965"/>
                <a:gd name="connsiteY12" fmla="*/ 110061 h 144017"/>
                <a:gd name="connsiteX13" fmla="*/ 0 w 104965"/>
                <a:gd name="connsiteY13" fmla="*/ 110061 h 144017"/>
                <a:gd name="connsiteX14" fmla="*/ 0 w 104965"/>
                <a:gd name="connsiteY14" fmla="*/ 91250 h 144017"/>
                <a:gd name="connsiteX15" fmla="*/ 59913 w 104965"/>
                <a:gd name="connsiteY15" fmla="*/ 0 h 14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965" h="144017">
                  <a:moveTo>
                    <a:pt x="65032" y="16978"/>
                  </a:moveTo>
                  <a:lnTo>
                    <a:pt x="15836" y="93869"/>
                  </a:lnTo>
                  <a:lnTo>
                    <a:pt x="65032" y="93869"/>
                  </a:lnTo>
                  <a:lnTo>
                    <a:pt x="65032" y="16978"/>
                  </a:lnTo>
                  <a:moveTo>
                    <a:pt x="59913" y="0"/>
                  </a:moveTo>
                  <a:lnTo>
                    <a:pt x="84416" y="0"/>
                  </a:lnTo>
                  <a:lnTo>
                    <a:pt x="84416" y="93869"/>
                  </a:lnTo>
                  <a:lnTo>
                    <a:pt x="104966" y="93869"/>
                  </a:lnTo>
                  <a:lnTo>
                    <a:pt x="104966" y="110061"/>
                  </a:lnTo>
                  <a:lnTo>
                    <a:pt x="84416" y="110061"/>
                  </a:lnTo>
                  <a:lnTo>
                    <a:pt x="84416" y="144018"/>
                  </a:lnTo>
                  <a:lnTo>
                    <a:pt x="65032" y="144018"/>
                  </a:lnTo>
                  <a:lnTo>
                    <a:pt x="65032" y="110061"/>
                  </a:lnTo>
                  <a:lnTo>
                    <a:pt x="0" y="110061"/>
                  </a:lnTo>
                  <a:lnTo>
                    <a:pt x="0" y="91250"/>
                  </a:lnTo>
                  <a:lnTo>
                    <a:pt x="59913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160D8D20-36F2-4C69-8E39-65858EA62B6D}"/>
                </a:ext>
              </a:extLst>
            </p:cNvPr>
            <p:cNvSpPr/>
            <p:nvPr/>
          </p:nvSpPr>
          <p:spPr>
            <a:xfrm>
              <a:off x="4087861" y="4740878"/>
              <a:ext cx="113776" cy="103512"/>
            </a:xfrm>
            <a:custGeom>
              <a:avLst/>
              <a:gdLst>
                <a:gd name="connsiteX0" fmla="*/ 113776 w 113776"/>
                <a:gd name="connsiteY0" fmla="*/ 15049 h 103512"/>
                <a:gd name="connsiteX1" fmla="*/ 109871 w 113776"/>
                <a:gd name="connsiteY1" fmla="*/ 24860 h 103512"/>
                <a:gd name="connsiteX2" fmla="*/ 101489 w 113776"/>
                <a:gd name="connsiteY2" fmla="*/ 28337 h 103512"/>
                <a:gd name="connsiteX3" fmla="*/ 95036 w 113776"/>
                <a:gd name="connsiteY3" fmla="*/ 25884 h 103512"/>
                <a:gd name="connsiteX4" fmla="*/ 92797 w 113776"/>
                <a:gd name="connsiteY4" fmla="*/ 20288 h 103512"/>
                <a:gd name="connsiteX5" fmla="*/ 95917 w 113776"/>
                <a:gd name="connsiteY5" fmla="*/ 12382 h 103512"/>
                <a:gd name="connsiteX6" fmla="*/ 103727 w 113776"/>
                <a:gd name="connsiteY6" fmla="*/ 7906 h 103512"/>
                <a:gd name="connsiteX7" fmla="*/ 92345 w 113776"/>
                <a:gd name="connsiteY7" fmla="*/ 5024 h 103512"/>
                <a:gd name="connsiteX8" fmla="*/ 83987 w 113776"/>
                <a:gd name="connsiteY8" fmla="*/ 7358 h 103512"/>
                <a:gd name="connsiteX9" fmla="*/ 77843 w 113776"/>
                <a:gd name="connsiteY9" fmla="*/ 12716 h 103512"/>
                <a:gd name="connsiteX10" fmla="*/ 73605 w 113776"/>
                <a:gd name="connsiteY10" fmla="*/ 20074 h 103512"/>
                <a:gd name="connsiteX11" fmla="*/ 70938 w 113776"/>
                <a:gd name="connsiteY11" fmla="*/ 26884 h 103512"/>
                <a:gd name="connsiteX12" fmla="*/ 69699 w 113776"/>
                <a:gd name="connsiteY12" fmla="*/ 32004 h 103512"/>
                <a:gd name="connsiteX13" fmla="*/ 61889 w 113776"/>
                <a:gd name="connsiteY13" fmla="*/ 63246 h 103512"/>
                <a:gd name="connsiteX14" fmla="*/ 58103 w 113776"/>
                <a:gd name="connsiteY14" fmla="*/ 83320 h 103512"/>
                <a:gd name="connsiteX15" fmla="*/ 61222 w 113776"/>
                <a:gd name="connsiteY15" fmla="*/ 94154 h 103512"/>
                <a:gd name="connsiteX16" fmla="*/ 70604 w 113776"/>
                <a:gd name="connsiteY16" fmla="*/ 98393 h 103512"/>
                <a:gd name="connsiteX17" fmla="*/ 75843 w 113776"/>
                <a:gd name="connsiteY17" fmla="*/ 97702 h 103512"/>
                <a:gd name="connsiteX18" fmla="*/ 82201 w 113776"/>
                <a:gd name="connsiteY18" fmla="*/ 94917 h 103512"/>
                <a:gd name="connsiteX19" fmla="*/ 89106 w 113776"/>
                <a:gd name="connsiteY19" fmla="*/ 89678 h 103512"/>
                <a:gd name="connsiteX20" fmla="*/ 95702 w 113776"/>
                <a:gd name="connsiteY20" fmla="*/ 80986 h 103512"/>
                <a:gd name="connsiteX21" fmla="*/ 101060 w 113776"/>
                <a:gd name="connsiteY21" fmla="*/ 68485 h 103512"/>
                <a:gd name="connsiteX22" fmla="*/ 103965 w 113776"/>
                <a:gd name="connsiteY22" fmla="*/ 66032 h 103512"/>
                <a:gd name="connsiteX23" fmla="*/ 106751 w 113776"/>
                <a:gd name="connsiteY23" fmla="*/ 68270 h 103512"/>
                <a:gd name="connsiteX24" fmla="*/ 105180 w 113776"/>
                <a:gd name="connsiteY24" fmla="*/ 74176 h 103512"/>
                <a:gd name="connsiteX25" fmla="*/ 100489 w 113776"/>
                <a:gd name="connsiteY25" fmla="*/ 83201 h 103512"/>
                <a:gd name="connsiteX26" fmla="*/ 93250 w 113776"/>
                <a:gd name="connsiteY26" fmla="*/ 92797 h 103512"/>
                <a:gd name="connsiteX27" fmla="*/ 82987 w 113776"/>
                <a:gd name="connsiteY27" fmla="*/ 100393 h 103512"/>
                <a:gd name="connsiteX28" fmla="*/ 70152 w 113776"/>
                <a:gd name="connsiteY28" fmla="*/ 103513 h 103512"/>
                <a:gd name="connsiteX29" fmla="*/ 54197 w 113776"/>
                <a:gd name="connsiteY29" fmla="*/ 98393 h 103512"/>
                <a:gd name="connsiteX30" fmla="*/ 45506 w 113776"/>
                <a:gd name="connsiteY30" fmla="*/ 86106 h 103512"/>
                <a:gd name="connsiteX31" fmla="*/ 44172 w 113776"/>
                <a:gd name="connsiteY31" fmla="*/ 88463 h 103512"/>
                <a:gd name="connsiteX32" fmla="*/ 41029 w 113776"/>
                <a:gd name="connsiteY32" fmla="*/ 92797 h 103512"/>
                <a:gd name="connsiteX33" fmla="*/ 36243 w 113776"/>
                <a:gd name="connsiteY33" fmla="*/ 97941 h 103512"/>
                <a:gd name="connsiteX34" fmla="*/ 29670 w 113776"/>
                <a:gd name="connsiteY34" fmla="*/ 101727 h 103512"/>
                <a:gd name="connsiteX35" fmla="*/ 21527 w 113776"/>
                <a:gd name="connsiteY35" fmla="*/ 103513 h 103512"/>
                <a:gd name="connsiteX36" fmla="*/ 11359 w 113776"/>
                <a:gd name="connsiteY36" fmla="*/ 101941 h 103512"/>
                <a:gd name="connsiteX37" fmla="*/ 3334 w 113776"/>
                <a:gd name="connsiteY37" fmla="*/ 96821 h 103512"/>
                <a:gd name="connsiteX38" fmla="*/ 0 w 113776"/>
                <a:gd name="connsiteY38" fmla="*/ 88344 h 103512"/>
                <a:gd name="connsiteX39" fmla="*/ 3667 w 113776"/>
                <a:gd name="connsiteY39" fmla="*/ 79081 h 103512"/>
                <a:gd name="connsiteX40" fmla="*/ 12597 w 113776"/>
                <a:gd name="connsiteY40" fmla="*/ 75176 h 103512"/>
                <a:gd name="connsiteX41" fmla="*/ 18407 w 113776"/>
                <a:gd name="connsiteY41" fmla="*/ 77081 h 103512"/>
                <a:gd name="connsiteX42" fmla="*/ 21074 w 113776"/>
                <a:gd name="connsiteY42" fmla="*/ 83105 h 103512"/>
                <a:gd name="connsiteX43" fmla="*/ 17955 w 113776"/>
                <a:gd name="connsiteY43" fmla="*/ 91130 h 103512"/>
                <a:gd name="connsiteX44" fmla="*/ 10358 w 113776"/>
                <a:gd name="connsiteY44" fmla="*/ 95488 h 103512"/>
                <a:gd name="connsiteX45" fmla="*/ 21741 w 113776"/>
                <a:gd name="connsiteY45" fmla="*/ 98393 h 103512"/>
                <a:gd name="connsiteX46" fmla="*/ 34909 w 113776"/>
                <a:gd name="connsiteY46" fmla="*/ 91916 h 103512"/>
                <a:gd name="connsiteX47" fmla="*/ 43505 w 113776"/>
                <a:gd name="connsiteY47" fmla="*/ 74628 h 103512"/>
                <a:gd name="connsiteX48" fmla="*/ 53078 w 113776"/>
                <a:gd name="connsiteY48" fmla="*/ 37028 h 103512"/>
                <a:gd name="connsiteX49" fmla="*/ 55769 w 113776"/>
                <a:gd name="connsiteY49" fmla="*/ 20288 h 103512"/>
                <a:gd name="connsiteX50" fmla="*/ 54531 w 113776"/>
                <a:gd name="connsiteY50" fmla="*/ 12382 h 103512"/>
                <a:gd name="connsiteX51" fmla="*/ 51197 w 113776"/>
                <a:gd name="connsiteY51" fmla="*/ 7691 h 103512"/>
                <a:gd name="connsiteX52" fmla="*/ 47292 w 113776"/>
                <a:gd name="connsiteY52" fmla="*/ 5572 h 103512"/>
                <a:gd name="connsiteX53" fmla="*/ 43505 w 113776"/>
                <a:gd name="connsiteY53" fmla="*/ 5024 h 103512"/>
                <a:gd name="connsiteX54" fmla="*/ 36362 w 113776"/>
                <a:gd name="connsiteY54" fmla="*/ 6358 h 103512"/>
                <a:gd name="connsiteX55" fmla="*/ 28218 w 113776"/>
                <a:gd name="connsiteY55" fmla="*/ 10811 h 103512"/>
                <a:gd name="connsiteX56" fmla="*/ 19741 w 113776"/>
                <a:gd name="connsiteY56" fmla="*/ 20074 h 103512"/>
                <a:gd name="connsiteX57" fmla="*/ 12811 w 113776"/>
                <a:gd name="connsiteY57" fmla="*/ 34909 h 103512"/>
                <a:gd name="connsiteX58" fmla="*/ 9811 w 113776"/>
                <a:gd name="connsiteY58" fmla="*/ 37481 h 103512"/>
                <a:gd name="connsiteX59" fmla="*/ 7120 w 113776"/>
                <a:gd name="connsiteY59" fmla="*/ 35123 h 103512"/>
                <a:gd name="connsiteX60" fmla="*/ 8572 w 113776"/>
                <a:gd name="connsiteY60" fmla="*/ 29337 h 103512"/>
                <a:gd name="connsiteX61" fmla="*/ 13263 w 113776"/>
                <a:gd name="connsiteY61" fmla="*/ 20288 h 103512"/>
                <a:gd name="connsiteX62" fmla="*/ 20622 w 113776"/>
                <a:gd name="connsiteY62" fmla="*/ 10811 h 103512"/>
                <a:gd name="connsiteX63" fmla="*/ 31004 w 113776"/>
                <a:gd name="connsiteY63" fmla="*/ 3119 h 103512"/>
                <a:gd name="connsiteX64" fmla="*/ 43934 w 113776"/>
                <a:gd name="connsiteY64" fmla="*/ 0 h 103512"/>
                <a:gd name="connsiteX65" fmla="*/ 49863 w 113776"/>
                <a:gd name="connsiteY65" fmla="*/ 667 h 103512"/>
                <a:gd name="connsiteX66" fmla="*/ 56436 w 113776"/>
                <a:gd name="connsiteY66" fmla="*/ 2905 h 103512"/>
                <a:gd name="connsiteX67" fmla="*/ 63341 w 113776"/>
                <a:gd name="connsiteY67" fmla="*/ 8239 h 103512"/>
                <a:gd name="connsiteX68" fmla="*/ 68604 w 113776"/>
                <a:gd name="connsiteY68" fmla="*/ 17288 h 103512"/>
                <a:gd name="connsiteX69" fmla="*/ 71723 w 113776"/>
                <a:gd name="connsiteY69" fmla="*/ 12263 h 103512"/>
                <a:gd name="connsiteX70" fmla="*/ 76510 w 113776"/>
                <a:gd name="connsiteY70" fmla="*/ 6810 h 103512"/>
                <a:gd name="connsiteX71" fmla="*/ 83653 w 113776"/>
                <a:gd name="connsiteY71" fmla="*/ 1881 h 103512"/>
                <a:gd name="connsiteX72" fmla="*/ 92583 w 113776"/>
                <a:gd name="connsiteY72" fmla="*/ 0 h 103512"/>
                <a:gd name="connsiteX73" fmla="*/ 101608 w 113776"/>
                <a:gd name="connsiteY73" fmla="*/ 1214 h 103512"/>
                <a:gd name="connsiteX74" fmla="*/ 109871 w 113776"/>
                <a:gd name="connsiteY74" fmla="*/ 6024 h 103512"/>
                <a:gd name="connsiteX75" fmla="*/ 113776 w 113776"/>
                <a:gd name="connsiteY75" fmla="*/ 15049 h 10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13776" h="103512">
                  <a:moveTo>
                    <a:pt x="113776" y="15049"/>
                  </a:moveTo>
                  <a:cubicBezTo>
                    <a:pt x="113776" y="19217"/>
                    <a:pt x="112466" y="22503"/>
                    <a:pt x="109871" y="24860"/>
                  </a:cubicBezTo>
                  <a:cubicBezTo>
                    <a:pt x="107275" y="27170"/>
                    <a:pt x="104465" y="28337"/>
                    <a:pt x="101489" y="28337"/>
                  </a:cubicBezTo>
                  <a:cubicBezTo>
                    <a:pt x="98655" y="28337"/>
                    <a:pt x="96512" y="27527"/>
                    <a:pt x="95036" y="25884"/>
                  </a:cubicBezTo>
                  <a:cubicBezTo>
                    <a:pt x="93536" y="24241"/>
                    <a:pt x="92797" y="22384"/>
                    <a:pt x="92797" y="20288"/>
                  </a:cubicBezTo>
                  <a:cubicBezTo>
                    <a:pt x="92797" y="17454"/>
                    <a:pt x="93845" y="14835"/>
                    <a:pt x="95917" y="12382"/>
                  </a:cubicBezTo>
                  <a:cubicBezTo>
                    <a:pt x="97988" y="9930"/>
                    <a:pt x="100608" y="8429"/>
                    <a:pt x="103727" y="7906"/>
                  </a:cubicBezTo>
                  <a:cubicBezTo>
                    <a:pt x="100679" y="5977"/>
                    <a:pt x="96893" y="5024"/>
                    <a:pt x="92345" y="5024"/>
                  </a:cubicBezTo>
                  <a:cubicBezTo>
                    <a:pt x="89368" y="5024"/>
                    <a:pt x="86582" y="5810"/>
                    <a:pt x="83987" y="7358"/>
                  </a:cubicBezTo>
                  <a:cubicBezTo>
                    <a:pt x="81462" y="8906"/>
                    <a:pt x="79415" y="10692"/>
                    <a:pt x="77843" y="12716"/>
                  </a:cubicBezTo>
                  <a:cubicBezTo>
                    <a:pt x="76367" y="14716"/>
                    <a:pt x="74962" y="17169"/>
                    <a:pt x="73605" y="20074"/>
                  </a:cubicBezTo>
                  <a:cubicBezTo>
                    <a:pt x="72342" y="22908"/>
                    <a:pt x="71461" y="25170"/>
                    <a:pt x="70938" y="26884"/>
                  </a:cubicBezTo>
                  <a:cubicBezTo>
                    <a:pt x="70485" y="28527"/>
                    <a:pt x="70080" y="30218"/>
                    <a:pt x="69699" y="32004"/>
                  </a:cubicBezTo>
                  <a:lnTo>
                    <a:pt x="61889" y="63246"/>
                  </a:lnTo>
                  <a:cubicBezTo>
                    <a:pt x="59364" y="73128"/>
                    <a:pt x="58103" y="79819"/>
                    <a:pt x="58103" y="83320"/>
                  </a:cubicBezTo>
                  <a:cubicBezTo>
                    <a:pt x="58103" y="87630"/>
                    <a:pt x="59150" y="91249"/>
                    <a:pt x="61222" y="94154"/>
                  </a:cubicBezTo>
                  <a:cubicBezTo>
                    <a:pt x="63317" y="96988"/>
                    <a:pt x="66437" y="98393"/>
                    <a:pt x="70604" y="98393"/>
                  </a:cubicBezTo>
                  <a:cubicBezTo>
                    <a:pt x="72247" y="98393"/>
                    <a:pt x="73985" y="98155"/>
                    <a:pt x="75843" y="97702"/>
                  </a:cubicBezTo>
                  <a:cubicBezTo>
                    <a:pt x="77700" y="97203"/>
                    <a:pt x="79820" y="96274"/>
                    <a:pt x="82201" y="94917"/>
                  </a:cubicBezTo>
                  <a:cubicBezTo>
                    <a:pt x="84653" y="93511"/>
                    <a:pt x="86963" y="91749"/>
                    <a:pt x="89106" y="89678"/>
                  </a:cubicBezTo>
                  <a:cubicBezTo>
                    <a:pt x="91345" y="87511"/>
                    <a:pt x="93536" y="84629"/>
                    <a:pt x="95702" y="80986"/>
                  </a:cubicBezTo>
                  <a:cubicBezTo>
                    <a:pt x="97869" y="77343"/>
                    <a:pt x="99655" y="73176"/>
                    <a:pt x="101060" y="68485"/>
                  </a:cubicBezTo>
                  <a:cubicBezTo>
                    <a:pt x="101513" y="66842"/>
                    <a:pt x="102465" y="66032"/>
                    <a:pt x="103965" y="66032"/>
                  </a:cubicBezTo>
                  <a:cubicBezTo>
                    <a:pt x="105823" y="66032"/>
                    <a:pt x="106751" y="66770"/>
                    <a:pt x="106751" y="68270"/>
                  </a:cubicBezTo>
                  <a:cubicBezTo>
                    <a:pt x="106751" y="69532"/>
                    <a:pt x="106228" y="71485"/>
                    <a:pt x="105180" y="74176"/>
                  </a:cubicBezTo>
                  <a:cubicBezTo>
                    <a:pt x="104204" y="76771"/>
                    <a:pt x="102656" y="79796"/>
                    <a:pt x="100489" y="83201"/>
                  </a:cubicBezTo>
                  <a:cubicBezTo>
                    <a:pt x="98417" y="86558"/>
                    <a:pt x="95988" y="89749"/>
                    <a:pt x="93250" y="92797"/>
                  </a:cubicBezTo>
                  <a:cubicBezTo>
                    <a:pt x="90488" y="95774"/>
                    <a:pt x="87058" y="98322"/>
                    <a:pt x="82987" y="100393"/>
                  </a:cubicBezTo>
                  <a:cubicBezTo>
                    <a:pt x="78891" y="102465"/>
                    <a:pt x="74604" y="103513"/>
                    <a:pt x="70152" y="103513"/>
                  </a:cubicBezTo>
                  <a:cubicBezTo>
                    <a:pt x="63746" y="103513"/>
                    <a:pt x="58436" y="101798"/>
                    <a:pt x="54197" y="98393"/>
                  </a:cubicBezTo>
                  <a:cubicBezTo>
                    <a:pt x="49959" y="94964"/>
                    <a:pt x="47054" y="90868"/>
                    <a:pt x="45506" y="86106"/>
                  </a:cubicBezTo>
                  <a:cubicBezTo>
                    <a:pt x="45125" y="86773"/>
                    <a:pt x="44672" y="87558"/>
                    <a:pt x="44172" y="88463"/>
                  </a:cubicBezTo>
                  <a:cubicBezTo>
                    <a:pt x="43648" y="89344"/>
                    <a:pt x="42601" y="90797"/>
                    <a:pt x="41029" y="92797"/>
                  </a:cubicBezTo>
                  <a:cubicBezTo>
                    <a:pt x="39553" y="94726"/>
                    <a:pt x="37957" y="96441"/>
                    <a:pt x="36243" y="97941"/>
                  </a:cubicBezTo>
                  <a:cubicBezTo>
                    <a:pt x="34528" y="99346"/>
                    <a:pt x="32337" y="100608"/>
                    <a:pt x="29670" y="101727"/>
                  </a:cubicBezTo>
                  <a:cubicBezTo>
                    <a:pt x="27075" y="102918"/>
                    <a:pt x="24360" y="103513"/>
                    <a:pt x="21527" y="103513"/>
                  </a:cubicBezTo>
                  <a:cubicBezTo>
                    <a:pt x="17955" y="103513"/>
                    <a:pt x="14573" y="102989"/>
                    <a:pt x="11359" y="101941"/>
                  </a:cubicBezTo>
                  <a:cubicBezTo>
                    <a:pt x="8239" y="100917"/>
                    <a:pt x="5572" y="99203"/>
                    <a:pt x="3334" y="96821"/>
                  </a:cubicBezTo>
                  <a:cubicBezTo>
                    <a:pt x="1119" y="94440"/>
                    <a:pt x="0" y="91607"/>
                    <a:pt x="0" y="88344"/>
                  </a:cubicBezTo>
                  <a:cubicBezTo>
                    <a:pt x="0" y="84701"/>
                    <a:pt x="1214" y="81605"/>
                    <a:pt x="3667" y="79081"/>
                  </a:cubicBezTo>
                  <a:cubicBezTo>
                    <a:pt x="6191" y="76486"/>
                    <a:pt x="9168" y="75176"/>
                    <a:pt x="12597" y="75176"/>
                  </a:cubicBezTo>
                  <a:cubicBezTo>
                    <a:pt x="14764" y="75176"/>
                    <a:pt x="16693" y="75819"/>
                    <a:pt x="18407" y="77081"/>
                  </a:cubicBezTo>
                  <a:cubicBezTo>
                    <a:pt x="20193" y="78343"/>
                    <a:pt x="21074" y="80343"/>
                    <a:pt x="21074" y="83105"/>
                  </a:cubicBezTo>
                  <a:cubicBezTo>
                    <a:pt x="21074" y="86153"/>
                    <a:pt x="20026" y="88820"/>
                    <a:pt x="17955" y="91130"/>
                  </a:cubicBezTo>
                  <a:cubicBezTo>
                    <a:pt x="15883" y="93440"/>
                    <a:pt x="13335" y="94893"/>
                    <a:pt x="10358" y="95488"/>
                  </a:cubicBezTo>
                  <a:cubicBezTo>
                    <a:pt x="13406" y="97417"/>
                    <a:pt x="17193" y="98393"/>
                    <a:pt x="21741" y="98393"/>
                  </a:cubicBezTo>
                  <a:cubicBezTo>
                    <a:pt x="26646" y="98393"/>
                    <a:pt x="31028" y="96226"/>
                    <a:pt x="34909" y="91916"/>
                  </a:cubicBezTo>
                  <a:cubicBezTo>
                    <a:pt x="38767" y="87606"/>
                    <a:pt x="41624" y="81844"/>
                    <a:pt x="43505" y="74628"/>
                  </a:cubicBezTo>
                  <a:cubicBezTo>
                    <a:pt x="48101" y="57293"/>
                    <a:pt x="51292" y="44767"/>
                    <a:pt x="53078" y="37028"/>
                  </a:cubicBezTo>
                  <a:cubicBezTo>
                    <a:pt x="54864" y="29218"/>
                    <a:pt x="55769" y="23646"/>
                    <a:pt x="55769" y="20288"/>
                  </a:cubicBezTo>
                  <a:cubicBezTo>
                    <a:pt x="55769" y="17169"/>
                    <a:pt x="55364" y="14549"/>
                    <a:pt x="54531" y="12382"/>
                  </a:cubicBezTo>
                  <a:cubicBezTo>
                    <a:pt x="53721" y="10215"/>
                    <a:pt x="52602" y="8668"/>
                    <a:pt x="51197" y="7691"/>
                  </a:cubicBezTo>
                  <a:cubicBezTo>
                    <a:pt x="49839" y="6643"/>
                    <a:pt x="48554" y="5929"/>
                    <a:pt x="47292" y="5572"/>
                  </a:cubicBezTo>
                  <a:cubicBezTo>
                    <a:pt x="46101" y="5215"/>
                    <a:pt x="44839" y="5024"/>
                    <a:pt x="43505" y="5024"/>
                  </a:cubicBezTo>
                  <a:cubicBezTo>
                    <a:pt x="41267" y="5024"/>
                    <a:pt x="38886" y="5477"/>
                    <a:pt x="36362" y="6358"/>
                  </a:cubicBezTo>
                  <a:cubicBezTo>
                    <a:pt x="33909" y="7239"/>
                    <a:pt x="31194" y="8739"/>
                    <a:pt x="28218" y="10811"/>
                  </a:cubicBezTo>
                  <a:cubicBezTo>
                    <a:pt x="25313" y="12835"/>
                    <a:pt x="22479" y="15907"/>
                    <a:pt x="19741" y="20074"/>
                  </a:cubicBezTo>
                  <a:cubicBezTo>
                    <a:pt x="16978" y="24241"/>
                    <a:pt x="14669" y="29170"/>
                    <a:pt x="12811" y="34909"/>
                  </a:cubicBezTo>
                  <a:cubicBezTo>
                    <a:pt x="12454" y="36624"/>
                    <a:pt x="11454" y="37481"/>
                    <a:pt x="9811" y="37481"/>
                  </a:cubicBezTo>
                  <a:cubicBezTo>
                    <a:pt x="8025" y="37409"/>
                    <a:pt x="7120" y="36624"/>
                    <a:pt x="7120" y="35123"/>
                  </a:cubicBezTo>
                  <a:cubicBezTo>
                    <a:pt x="7120" y="33861"/>
                    <a:pt x="7596" y="31932"/>
                    <a:pt x="8572" y="29337"/>
                  </a:cubicBezTo>
                  <a:cubicBezTo>
                    <a:pt x="9620" y="26646"/>
                    <a:pt x="11192" y="23646"/>
                    <a:pt x="13263" y="20288"/>
                  </a:cubicBezTo>
                  <a:cubicBezTo>
                    <a:pt x="15430" y="16954"/>
                    <a:pt x="17883" y="13787"/>
                    <a:pt x="20622" y="10811"/>
                  </a:cubicBezTo>
                  <a:cubicBezTo>
                    <a:pt x="23455" y="7763"/>
                    <a:pt x="26908" y="5191"/>
                    <a:pt x="31004" y="3119"/>
                  </a:cubicBezTo>
                  <a:cubicBezTo>
                    <a:pt x="35171" y="1048"/>
                    <a:pt x="39481" y="0"/>
                    <a:pt x="43934" y="0"/>
                  </a:cubicBezTo>
                  <a:cubicBezTo>
                    <a:pt x="45958" y="0"/>
                    <a:pt x="47935" y="214"/>
                    <a:pt x="49863" y="667"/>
                  </a:cubicBezTo>
                  <a:cubicBezTo>
                    <a:pt x="51864" y="1024"/>
                    <a:pt x="54054" y="1786"/>
                    <a:pt x="56436" y="2905"/>
                  </a:cubicBezTo>
                  <a:cubicBezTo>
                    <a:pt x="58888" y="4024"/>
                    <a:pt x="61198" y="5786"/>
                    <a:pt x="63341" y="8239"/>
                  </a:cubicBezTo>
                  <a:cubicBezTo>
                    <a:pt x="65508" y="10692"/>
                    <a:pt x="67246" y="13716"/>
                    <a:pt x="68604" y="17288"/>
                  </a:cubicBezTo>
                  <a:cubicBezTo>
                    <a:pt x="69485" y="15573"/>
                    <a:pt x="70533" y="13906"/>
                    <a:pt x="71723" y="12263"/>
                  </a:cubicBezTo>
                  <a:cubicBezTo>
                    <a:pt x="72985" y="10620"/>
                    <a:pt x="74581" y="8811"/>
                    <a:pt x="76510" y="6810"/>
                  </a:cubicBezTo>
                  <a:cubicBezTo>
                    <a:pt x="78534" y="4715"/>
                    <a:pt x="80915" y="3072"/>
                    <a:pt x="83653" y="1881"/>
                  </a:cubicBezTo>
                  <a:cubicBezTo>
                    <a:pt x="86487" y="619"/>
                    <a:pt x="89463" y="0"/>
                    <a:pt x="92583" y="0"/>
                  </a:cubicBezTo>
                  <a:cubicBezTo>
                    <a:pt x="95631" y="0"/>
                    <a:pt x="98631" y="405"/>
                    <a:pt x="101608" y="1214"/>
                  </a:cubicBezTo>
                  <a:cubicBezTo>
                    <a:pt x="104584" y="1952"/>
                    <a:pt x="107347" y="3572"/>
                    <a:pt x="109871" y="6024"/>
                  </a:cubicBezTo>
                  <a:cubicBezTo>
                    <a:pt x="112466" y="8406"/>
                    <a:pt x="113776" y="11406"/>
                    <a:pt x="113776" y="15049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E7F26C2D-16EA-22F6-74E7-3A0D89FB3078}"/>
                </a:ext>
              </a:extLst>
            </p:cNvPr>
            <p:cNvSpPr/>
            <p:nvPr/>
          </p:nvSpPr>
          <p:spPr>
            <a:xfrm>
              <a:off x="1762768" y="4358734"/>
              <a:ext cx="4779542" cy="2381"/>
            </a:xfrm>
            <a:custGeom>
              <a:avLst/>
              <a:gdLst>
                <a:gd name="connsiteX0" fmla="*/ 0 w 4779542"/>
                <a:gd name="connsiteY0" fmla="*/ 0 h 2381"/>
                <a:gd name="connsiteX1" fmla="*/ 4779543 w 477954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79542" h="2381">
                  <a:moveTo>
                    <a:pt x="0" y="0"/>
                  </a:moveTo>
                  <a:lnTo>
                    <a:pt x="4779543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EA2F7CF3-ABB4-E97A-31CB-23466DB6BF61}"/>
                </a:ext>
              </a:extLst>
            </p:cNvPr>
            <p:cNvSpPr/>
            <p:nvPr/>
          </p:nvSpPr>
          <p:spPr>
            <a:xfrm>
              <a:off x="1762768" y="3584852"/>
              <a:ext cx="4779542" cy="2381"/>
            </a:xfrm>
            <a:custGeom>
              <a:avLst/>
              <a:gdLst>
                <a:gd name="connsiteX0" fmla="*/ 0 w 4779542"/>
                <a:gd name="connsiteY0" fmla="*/ 0 h 2381"/>
                <a:gd name="connsiteX1" fmla="*/ 4779543 w 477954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79542" h="2381">
                  <a:moveTo>
                    <a:pt x="0" y="0"/>
                  </a:moveTo>
                  <a:lnTo>
                    <a:pt x="4779543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BE2EEA8-3B96-4A76-7A98-4EF859FE2903}"/>
                </a:ext>
              </a:extLst>
            </p:cNvPr>
            <p:cNvSpPr/>
            <p:nvPr/>
          </p:nvSpPr>
          <p:spPr>
            <a:xfrm>
              <a:off x="1762768" y="2810951"/>
              <a:ext cx="4779542" cy="2381"/>
            </a:xfrm>
            <a:custGeom>
              <a:avLst/>
              <a:gdLst>
                <a:gd name="connsiteX0" fmla="*/ 0 w 4779542"/>
                <a:gd name="connsiteY0" fmla="*/ 0 h 2381"/>
                <a:gd name="connsiteX1" fmla="*/ 4779543 w 477954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79542" h="2381">
                  <a:moveTo>
                    <a:pt x="0" y="0"/>
                  </a:moveTo>
                  <a:lnTo>
                    <a:pt x="4779543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BE747EFC-B39E-E114-9115-49090A9FACF3}"/>
                </a:ext>
              </a:extLst>
            </p:cNvPr>
            <p:cNvSpPr/>
            <p:nvPr/>
          </p:nvSpPr>
          <p:spPr>
            <a:xfrm>
              <a:off x="1762768" y="2037051"/>
              <a:ext cx="4779542" cy="2381"/>
            </a:xfrm>
            <a:custGeom>
              <a:avLst/>
              <a:gdLst>
                <a:gd name="connsiteX0" fmla="*/ 0 w 4779542"/>
                <a:gd name="connsiteY0" fmla="*/ 0 h 2381"/>
                <a:gd name="connsiteX1" fmla="*/ 4779543 w 477954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79542" h="2381">
                  <a:moveTo>
                    <a:pt x="0" y="0"/>
                  </a:moveTo>
                  <a:lnTo>
                    <a:pt x="4779543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DDB1EA11-900C-AAC5-0E11-FF03199A7D63}"/>
                </a:ext>
              </a:extLst>
            </p:cNvPr>
            <p:cNvSpPr/>
            <p:nvPr/>
          </p:nvSpPr>
          <p:spPr>
            <a:xfrm>
              <a:off x="1762768" y="1263155"/>
              <a:ext cx="4779542" cy="2381"/>
            </a:xfrm>
            <a:custGeom>
              <a:avLst/>
              <a:gdLst>
                <a:gd name="connsiteX0" fmla="*/ 0 w 4779542"/>
                <a:gd name="connsiteY0" fmla="*/ 0 h 2381"/>
                <a:gd name="connsiteX1" fmla="*/ 4779543 w 4779542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79542" h="2381">
                  <a:moveTo>
                    <a:pt x="0" y="0"/>
                  </a:moveTo>
                  <a:lnTo>
                    <a:pt x="4779543" y="0"/>
                  </a:lnTo>
                </a:path>
              </a:pathLst>
            </a:custGeom>
            <a:noFill/>
            <a:ln w="4763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F010C78-2AD4-74D6-C372-DD32A599654F}"/>
                </a:ext>
              </a:extLst>
            </p:cNvPr>
            <p:cNvSpPr/>
            <p:nvPr/>
          </p:nvSpPr>
          <p:spPr>
            <a:xfrm>
              <a:off x="1762768" y="1229306"/>
              <a:ext cx="2381" cy="3163290"/>
            </a:xfrm>
            <a:custGeom>
              <a:avLst/>
              <a:gdLst>
                <a:gd name="connsiteX0" fmla="*/ 0 w 2381"/>
                <a:gd name="connsiteY0" fmla="*/ 3163291 h 3163290"/>
                <a:gd name="connsiteX1" fmla="*/ 0 w 2381"/>
                <a:gd name="connsiteY1" fmla="*/ 0 h 316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" h="3163290">
                  <a:moveTo>
                    <a:pt x="0" y="3163291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880FE40-9D69-2119-3AC9-9BB4BABE5A5F}"/>
                </a:ext>
              </a:extLst>
            </p:cNvPr>
            <p:cNvSpPr/>
            <p:nvPr/>
          </p:nvSpPr>
          <p:spPr>
            <a:xfrm>
              <a:off x="1762768" y="4358734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11A391C-C590-ADAA-A2E6-628BD94A84B9}"/>
                </a:ext>
              </a:extLst>
            </p:cNvPr>
            <p:cNvSpPr/>
            <p:nvPr/>
          </p:nvSpPr>
          <p:spPr>
            <a:xfrm>
              <a:off x="1762768" y="3584852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30BD612-CA86-627E-1526-21F69C7ED731}"/>
                </a:ext>
              </a:extLst>
            </p:cNvPr>
            <p:cNvSpPr/>
            <p:nvPr/>
          </p:nvSpPr>
          <p:spPr>
            <a:xfrm>
              <a:off x="1762768" y="2810951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36208AF8-636F-471A-721B-FC17EF31E6AB}"/>
                </a:ext>
              </a:extLst>
            </p:cNvPr>
            <p:cNvSpPr/>
            <p:nvPr/>
          </p:nvSpPr>
          <p:spPr>
            <a:xfrm>
              <a:off x="1762768" y="2037051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8636A727-2B86-EE8E-5335-6004A643BC46}"/>
                </a:ext>
              </a:extLst>
            </p:cNvPr>
            <p:cNvSpPr/>
            <p:nvPr/>
          </p:nvSpPr>
          <p:spPr>
            <a:xfrm>
              <a:off x="1762768" y="1263155"/>
              <a:ext cx="45000" cy="2381"/>
            </a:xfrm>
            <a:custGeom>
              <a:avLst/>
              <a:gdLst>
                <a:gd name="connsiteX0" fmla="*/ 0 w 45000"/>
                <a:gd name="connsiteY0" fmla="*/ 0 h 2381"/>
                <a:gd name="connsiteX1" fmla="*/ 45001 w 45000"/>
                <a:gd name="connsiteY1" fmla="*/ 0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0" h="2381">
                  <a:moveTo>
                    <a:pt x="0" y="0"/>
                  </a:moveTo>
                  <a:lnTo>
                    <a:pt x="45001" y="0"/>
                  </a:ln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C0880BB-CF36-CCB3-1449-4C4004D66D96}"/>
                </a:ext>
              </a:extLst>
            </p:cNvPr>
            <p:cNvSpPr/>
            <p:nvPr/>
          </p:nvSpPr>
          <p:spPr>
            <a:xfrm>
              <a:off x="1263317" y="4284130"/>
              <a:ext cx="99548" cy="149423"/>
            </a:xfrm>
            <a:custGeom>
              <a:avLst/>
              <a:gdLst>
                <a:gd name="connsiteX0" fmla="*/ 49775 w 99548"/>
                <a:gd name="connsiteY0" fmla="*/ 15430 h 149423"/>
                <a:gd name="connsiteX1" fmla="*/ 27106 w 99548"/>
                <a:gd name="connsiteY1" fmla="*/ 30289 h 149423"/>
                <a:gd name="connsiteX2" fmla="*/ 19581 w 99548"/>
                <a:gd name="connsiteY2" fmla="*/ 74771 h 149423"/>
                <a:gd name="connsiteX3" fmla="*/ 27106 w 99548"/>
                <a:gd name="connsiteY3" fmla="*/ 119229 h 149423"/>
                <a:gd name="connsiteX4" fmla="*/ 49775 w 99548"/>
                <a:gd name="connsiteY4" fmla="*/ 133993 h 149423"/>
                <a:gd name="connsiteX5" fmla="*/ 72442 w 99548"/>
                <a:gd name="connsiteY5" fmla="*/ 119229 h 149423"/>
                <a:gd name="connsiteX6" fmla="*/ 80065 w 99548"/>
                <a:gd name="connsiteY6" fmla="*/ 74771 h 149423"/>
                <a:gd name="connsiteX7" fmla="*/ 72442 w 99548"/>
                <a:gd name="connsiteY7" fmla="*/ 30289 h 149423"/>
                <a:gd name="connsiteX8" fmla="*/ 49775 w 99548"/>
                <a:gd name="connsiteY8" fmla="*/ 15430 h 149423"/>
                <a:gd name="connsiteX9" fmla="*/ 49775 w 99548"/>
                <a:gd name="connsiteY9" fmla="*/ 0 h 149423"/>
                <a:gd name="connsiteX10" fmla="*/ 86720 w 99548"/>
                <a:gd name="connsiteY10" fmla="*/ 19193 h 149423"/>
                <a:gd name="connsiteX11" fmla="*/ 99548 w 99548"/>
                <a:gd name="connsiteY11" fmla="*/ 74771 h 149423"/>
                <a:gd name="connsiteX12" fmla="*/ 86720 w 99548"/>
                <a:gd name="connsiteY12" fmla="*/ 130326 h 149423"/>
                <a:gd name="connsiteX13" fmla="*/ 49775 w 99548"/>
                <a:gd name="connsiteY13" fmla="*/ 149423 h 149423"/>
                <a:gd name="connsiteX14" fmla="*/ 12733 w 99548"/>
                <a:gd name="connsiteY14" fmla="*/ 130326 h 149423"/>
                <a:gd name="connsiteX15" fmla="*/ 0 w 99548"/>
                <a:gd name="connsiteY15" fmla="*/ 74771 h 149423"/>
                <a:gd name="connsiteX16" fmla="*/ 12733 w 99548"/>
                <a:gd name="connsiteY16" fmla="*/ 19193 h 149423"/>
                <a:gd name="connsiteX17" fmla="*/ 49775 w 99548"/>
                <a:gd name="connsiteY17" fmla="*/ 0 h 14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48" h="149423">
                  <a:moveTo>
                    <a:pt x="49775" y="15430"/>
                  </a:moveTo>
                  <a:cubicBezTo>
                    <a:pt x="39743" y="15430"/>
                    <a:pt x="32185" y="20384"/>
                    <a:pt x="27106" y="30289"/>
                  </a:cubicBezTo>
                  <a:cubicBezTo>
                    <a:pt x="22088" y="40124"/>
                    <a:pt x="19581" y="54959"/>
                    <a:pt x="19581" y="74771"/>
                  </a:cubicBezTo>
                  <a:cubicBezTo>
                    <a:pt x="19581" y="94512"/>
                    <a:pt x="22088" y="109323"/>
                    <a:pt x="27106" y="119229"/>
                  </a:cubicBezTo>
                  <a:cubicBezTo>
                    <a:pt x="32185" y="129064"/>
                    <a:pt x="39743" y="133993"/>
                    <a:pt x="49775" y="133993"/>
                  </a:cubicBezTo>
                  <a:cubicBezTo>
                    <a:pt x="59872" y="133993"/>
                    <a:pt x="67427" y="129064"/>
                    <a:pt x="72442" y="119229"/>
                  </a:cubicBezTo>
                  <a:cubicBezTo>
                    <a:pt x="77524" y="109323"/>
                    <a:pt x="80065" y="94512"/>
                    <a:pt x="80065" y="74771"/>
                  </a:cubicBezTo>
                  <a:cubicBezTo>
                    <a:pt x="80065" y="54959"/>
                    <a:pt x="77524" y="40124"/>
                    <a:pt x="72442" y="30289"/>
                  </a:cubicBezTo>
                  <a:cubicBezTo>
                    <a:pt x="67427" y="20384"/>
                    <a:pt x="59872" y="15430"/>
                    <a:pt x="49775" y="15430"/>
                  </a:cubicBezTo>
                  <a:moveTo>
                    <a:pt x="49775" y="0"/>
                  </a:moveTo>
                  <a:cubicBezTo>
                    <a:pt x="65918" y="0"/>
                    <a:pt x="78231" y="6406"/>
                    <a:pt x="86720" y="19193"/>
                  </a:cubicBezTo>
                  <a:cubicBezTo>
                    <a:pt x="95271" y="31933"/>
                    <a:pt x="99548" y="50459"/>
                    <a:pt x="99548" y="74771"/>
                  </a:cubicBezTo>
                  <a:cubicBezTo>
                    <a:pt x="99548" y="99012"/>
                    <a:pt x="95271" y="117538"/>
                    <a:pt x="86720" y="130326"/>
                  </a:cubicBezTo>
                  <a:cubicBezTo>
                    <a:pt x="78231" y="143065"/>
                    <a:pt x="65918" y="149423"/>
                    <a:pt x="49775" y="149423"/>
                  </a:cubicBezTo>
                  <a:cubicBezTo>
                    <a:pt x="33633" y="149423"/>
                    <a:pt x="21286" y="143065"/>
                    <a:pt x="12733" y="130326"/>
                  </a:cubicBezTo>
                  <a:cubicBezTo>
                    <a:pt x="4243" y="117538"/>
                    <a:pt x="0" y="99012"/>
                    <a:pt x="0" y="74771"/>
                  </a:cubicBezTo>
                  <a:cubicBezTo>
                    <a:pt x="0" y="50459"/>
                    <a:pt x="4243" y="31933"/>
                    <a:pt x="12733" y="19193"/>
                  </a:cubicBezTo>
                  <a:cubicBezTo>
                    <a:pt x="21286" y="6406"/>
                    <a:pt x="33633" y="0"/>
                    <a:pt x="49775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527111F2-012A-DA38-8617-816D42F7AA2D}"/>
                </a:ext>
              </a:extLst>
            </p:cNvPr>
            <p:cNvSpPr/>
            <p:nvPr/>
          </p:nvSpPr>
          <p:spPr>
            <a:xfrm>
              <a:off x="1397110" y="4406264"/>
              <a:ext cx="20354" cy="24479"/>
            </a:xfrm>
            <a:custGeom>
              <a:avLst/>
              <a:gdLst>
                <a:gd name="connsiteX0" fmla="*/ 0 w 20354"/>
                <a:gd name="connsiteY0" fmla="*/ 0 h 24479"/>
                <a:gd name="connsiteX1" fmla="*/ 20355 w 20354"/>
                <a:gd name="connsiteY1" fmla="*/ 0 h 24479"/>
                <a:gd name="connsiteX2" fmla="*/ 20355 w 20354"/>
                <a:gd name="connsiteY2" fmla="*/ 24479 h 24479"/>
                <a:gd name="connsiteX3" fmla="*/ 0 w 20354"/>
                <a:gd name="connsiteY3" fmla="*/ 24479 h 24479"/>
                <a:gd name="connsiteX4" fmla="*/ 0 w 20354"/>
                <a:gd name="connsiteY4" fmla="*/ 0 h 2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54" h="24479">
                  <a:moveTo>
                    <a:pt x="0" y="0"/>
                  </a:moveTo>
                  <a:lnTo>
                    <a:pt x="20355" y="0"/>
                  </a:lnTo>
                  <a:lnTo>
                    <a:pt x="20355" y="24479"/>
                  </a:lnTo>
                  <a:lnTo>
                    <a:pt x="0" y="244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A33C7796-4807-A8A7-69BF-D6D7CA7919CD}"/>
                </a:ext>
              </a:extLst>
            </p:cNvPr>
            <p:cNvSpPr/>
            <p:nvPr/>
          </p:nvSpPr>
          <p:spPr>
            <a:xfrm>
              <a:off x="1451805" y="4284130"/>
              <a:ext cx="99548" cy="149423"/>
            </a:xfrm>
            <a:custGeom>
              <a:avLst/>
              <a:gdLst>
                <a:gd name="connsiteX0" fmla="*/ 49773 w 99548"/>
                <a:gd name="connsiteY0" fmla="*/ 15430 h 149423"/>
                <a:gd name="connsiteX1" fmla="*/ 27106 w 99548"/>
                <a:gd name="connsiteY1" fmla="*/ 30289 h 149423"/>
                <a:gd name="connsiteX2" fmla="*/ 19581 w 99548"/>
                <a:gd name="connsiteY2" fmla="*/ 74771 h 149423"/>
                <a:gd name="connsiteX3" fmla="*/ 27106 w 99548"/>
                <a:gd name="connsiteY3" fmla="*/ 119229 h 149423"/>
                <a:gd name="connsiteX4" fmla="*/ 49773 w 99548"/>
                <a:gd name="connsiteY4" fmla="*/ 133993 h 149423"/>
                <a:gd name="connsiteX5" fmla="*/ 72442 w 99548"/>
                <a:gd name="connsiteY5" fmla="*/ 119229 h 149423"/>
                <a:gd name="connsiteX6" fmla="*/ 80062 w 99548"/>
                <a:gd name="connsiteY6" fmla="*/ 74771 h 149423"/>
                <a:gd name="connsiteX7" fmla="*/ 72442 w 99548"/>
                <a:gd name="connsiteY7" fmla="*/ 30289 h 149423"/>
                <a:gd name="connsiteX8" fmla="*/ 49773 w 99548"/>
                <a:gd name="connsiteY8" fmla="*/ 15430 h 149423"/>
                <a:gd name="connsiteX9" fmla="*/ 49773 w 99548"/>
                <a:gd name="connsiteY9" fmla="*/ 0 h 149423"/>
                <a:gd name="connsiteX10" fmla="*/ 86718 w 99548"/>
                <a:gd name="connsiteY10" fmla="*/ 19193 h 149423"/>
                <a:gd name="connsiteX11" fmla="*/ 99548 w 99548"/>
                <a:gd name="connsiteY11" fmla="*/ 74771 h 149423"/>
                <a:gd name="connsiteX12" fmla="*/ 86718 w 99548"/>
                <a:gd name="connsiteY12" fmla="*/ 130326 h 149423"/>
                <a:gd name="connsiteX13" fmla="*/ 49773 w 99548"/>
                <a:gd name="connsiteY13" fmla="*/ 149423 h 149423"/>
                <a:gd name="connsiteX14" fmla="*/ 12733 w 99548"/>
                <a:gd name="connsiteY14" fmla="*/ 130326 h 149423"/>
                <a:gd name="connsiteX15" fmla="*/ 0 w 99548"/>
                <a:gd name="connsiteY15" fmla="*/ 74771 h 149423"/>
                <a:gd name="connsiteX16" fmla="*/ 12733 w 99548"/>
                <a:gd name="connsiteY16" fmla="*/ 19193 h 149423"/>
                <a:gd name="connsiteX17" fmla="*/ 49773 w 99548"/>
                <a:gd name="connsiteY17" fmla="*/ 0 h 14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48" h="149423">
                  <a:moveTo>
                    <a:pt x="49773" y="15430"/>
                  </a:moveTo>
                  <a:cubicBezTo>
                    <a:pt x="39741" y="15430"/>
                    <a:pt x="32185" y="20384"/>
                    <a:pt x="27106" y="30289"/>
                  </a:cubicBezTo>
                  <a:cubicBezTo>
                    <a:pt x="22088" y="40124"/>
                    <a:pt x="19581" y="54959"/>
                    <a:pt x="19581" y="74771"/>
                  </a:cubicBezTo>
                  <a:cubicBezTo>
                    <a:pt x="19581" y="94512"/>
                    <a:pt x="22088" y="109323"/>
                    <a:pt x="27106" y="119229"/>
                  </a:cubicBezTo>
                  <a:cubicBezTo>
                    <a:pt x="32185" y="129064"/>
                    <a:pt x="39741" y="133993"/>
                    <a:pt x="49773" y="133993"/>
                  </a:cubicBezTo>
                  <a:cubicBezTo>
                    <a:pt x="59869" y="133993"/>
                    <a:pt x="67425" y="129064"/>
                    <a:pt x="72442" y="119229"/>
                  </a:cubicBezTo>
                  <a:cubicBezTo>
                    <a:pt x="77522" y="109323"/>
                    <a:pt x="80062" y="94512"/>
                    <a:pt x="80062" y="74771"/>
                  </a:cubicBezTo>
                  <a:cubicBezTo>
                    <a:pt x="80062" y="54959"/>
                    <a:pt x="77522" y="40124"/>
                    <a:pt x="72442" y="30289"/>
                  </a:cubicBezTo>
                  <a:cubicBezTo>
                    <a:pt x="67425" y="20384"/>
                    <a:pt x="59869" y="15430"/>
                    <a:pt x="49773" y="15430"/>
                  </a:cubicBezTo>
                  <a:moveTo>
                    <a:pt x="49773" y="0"/>
                  </a:moveTo>
                  <a:cubicBezTo>
                    <a:pt x="65915" y="0"/>
                    <a:pt x="78229" y="6406"/>
                    <a:pt x="86718" y="19193"/>
                  </a:cubicBezTo>
                  <a:cubicBezTo>
                    <a:pt x="95271" y="31933"/>
                    <a:pt x="99548" y="50459"/>
                    <a:pt x="99548" y="74771"/>
                  </a:cubicBezTo>
                  <a:cubicBezTo>
                    <a:pt x="99548" y="99012"/>
                    <a:pt x="95271" y="117538"/>
                    <a:pt x="86718" y="130326"/>
                  </a:cubicBezTo>
                  <a:cubicBezTo>
                    <a:pt x="78229" y="143065"/>
                    <a:pt x="65915" y="149423"/>
                    <a:pt x="49773" y="149423"/>
                  </a:cubicBezTo>
                  <a:cubicBezTo>
                    <a:pt x="33633" y="149423"/>
                    <a:pt x="21286" y="143065"/>
                    <a:pt x="12733" y="130326"/>
                  </a:cubicBezTo>
                  <a:cubicBezTo>
                    <a:pt x="4243" y="117538"/>
                    <a:pt x="0" y="99012"/>
                    <a:pt x="0" y="74771"/>
                  </a:cubicBezTo>
                  <a:cubicBezTo>
                    <a:pt x="0" y="50459"/>
                    <a:pt x="4243" y="31933"/>
                    <a:pt x="12733" y="19193"/>
                  </a:cubicBezTo>
                  <a:cubicBezTo>
                    <a:pt x="21286" y="6406"/>
                    <a:pt x="33633" y="0"/>
                    <a:pt x="49773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A538DA94-4967-E428-11E3-5691833EF4DF}"/>
                </a:ext>
              </a:extLst>
            </p:cNvPr>
            <p:cNvSpPr/>
            <p:nvPr/>
          </p:nvSpPr>
          <p:spPr>
            <a:xfrm>
              <a:off x="1577494" y="4284130"/>
              <a:ext cx="99548" cy="149423"/>
            </a:xfrm>
            <a:custGeom>
              <a:avLst/>
              <a:gdLst>
                <a:gd name="connsiteX0" fmla="*/ 49775 w 99548"/>
                <a:gd name="connsiteY0" fmla="*/ 15430 h 149423"/>
                <a:gd name="connsiteX1" fmla="*/ 27106 w 99548"/>
                <a:gd name="connsiteY1" fmla="*/ 30289 h 149423"/>
                <a:gd name="connsiteX2" fmla="*/ 19581 w 99548"/>
                <a:gd name="connsiteY2" fmla="*/ 74771 h 149423"/>
                <a:gd name="connsiteX3" fmla="*/ 27106 w 99548"/>
                <a:gd name="connsiteY3" fmla="*/ 119229 h 149423"/>
                <a:gd name="connsiteX4" fmla="*/ 49775 w 99548"/>
                <a:gd name="connsiteY4" fmla="*/ 133993 h 149423"/>
                <a:gd name="connsiteX5" fmla="*/ 72442 w 99548"/>
                <a:gd name="connsiteY5" fmla="*/ 119229 h 149423"/>
                <a:gd name="connsiteX6" fmla="*/ 80065 w 99548"/>
                <a:gd name="connsiteY6" fmla="*/ 74771 h 149423"/>
                <a:gd name="connsiteX7" fmla="*/ 72442 w 99548"/>
                <a:gd name="connsiteY7" fmla="*/ 30289 h 149423"/>
                <a:gd name="connsiteX8" fmla="*/ 49775 w 99548"/>
                <a:gd name="connsiteY8" fmla="*/ 15430 h 149423"/>
                <a:gd name="connsiteX9" fmla="*/ 49775 w 99548"/>
                <a:gd name="connsiteY9" fmla="*/ 0 h 149423"/>
                <a:gd name="connsiteX10" fmla="*/ 86720 w 99548"/>
                <a:gd name="connsiteY10" fmla="*/ 19193 h 149423"/>
                <a:gd name="connsiteX11" fmla="*/ 99548 w 99548"/>
                <a:gd name="connsiteY11" fmla="*/ 74771 h 149423"/>
                <a:gd name="connsiteX12" fmla="*/ 86720 w 99548"/>
                <a:gd name="connsiteY12" fmla="*/ 130326 h 149423"/>
                <a:gd name="connsiteX13" fmla="*/ 49775 w 99548"/>
                <a:gd name="connsiteY13" fmla="*/ 149423 h 149423"/>
                <a:gd name="connsiteX14" fmla="*/ 12733 w 99548"/>
                <a:gd name="connsiteY14" fmla="*/ 130326 h 149423"/>
                <a:gd name="connsiteX15" fmla="*/ 0 w 99548"/>
                <a:gd name="connsiteY15" fmla="*/ 74771 h 149423"/>
                <a:gd name="connsiteX16" fmla="*/ 12733 w 99548"/>
                <a:gd name="connsiteY16" fmla="*/ 19193 h 149423"/>
                <a:gd name="connsiteX17" fmla="*/ 49775 w 99548"/>
                <a:gd name="connsiteY17" fmla="*/ 0 h 14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48" h="149423">
                  <a:moveTo>
                    <a:pt x="49775" y="15430"/>
                  </a:moveTo>
                  <a:cubicBezTo>
                    <a:pt x="39743" y="15430"/>
                    <a:pt x="32185" y="20384"/>
                    <a:pt x="27106" y="30289"/>
                  </a:cubicBezTo>
                  <a:cubicBezTo>
                    <a:pt x="22088" y="40124"/>
                    <a:pt x="19581" y="54959"/>
                    <a:pt x="19581" y="74771"/>
                  </a:cubicBezTo>
                  <a:cubicBezTo>
                    <a:pt x="19581" y="94512"/>
                    <a:pt x="22088" y="109323"/>
                    <a:pt x="27106" y="119229"/>
                  </a:cubicBezTo>
                  <a:cubicBezTo>
                    <a:pt x="32185" y="129064"/>
                    <a:pt x="39743" y="133993"/>
                    <a:pt x="49775" y="133993"/>
                  </a:cubicBezTo>
                  <a:cubicBezTo>
                    <a:pt x="59872" y="133993"/>
                    <a:pt x="67428" y="129064"/>
                    <a:pt x="72442" y="119229"/>
                  </a:cubicBezTo>
                  <a:cubicBezTo>
                    <a:pt x="77524" y="109323"/>
                    <a:pt x="80065" y="94512"/>
                    <a:pt x="80065" y="74771"/>
                  </a:cubicBezTo>
                  <a:cubicBezTo>
                    <a:pt x="80065" y="54959"/>
                    <a:pt x="77524" y="40124"/>
                    <a:pt x="72442" y="30289"/>
                  </a:cubicBezTo>
                  <a:cubicBezTo>
                    <a:pt x="67428" y="20384"/>
                    <a:pt x="59872" y="15430"/>
                    <a:pt x="49775" y="15430"/>
                  </a:cubicBezTo>
                  <a:moveTo>
                    <a:pt x="49775" y="0"/>
                  </a:moveTo>
                  <a:cubicBezTo>
                    <a:pt x="65918" y="0"/>
                    <a:pt x="78231" y="6406"/>
                    <a:pt x="86720" y="19193"/>
                  </a:cubicBezTo>
                  <a:cubicBezTo>
                    <a:pt x="95271" y="31933"/>
                    <a:pt x="99548" y="50459"/>
                    <a:pt x="99548" y="74771"/>
                  </a:cubicBezTo>
                  <a:cubicBezTo>
                    <a:pt x="99548" y="99012"/>
                    <a:pt x="95271" y="117538"/>
                    <a:pt x="86720" y="130326"/>
                  </a:cubicBezTo>
                  <a:cubicBezTo>
                    <a:pt x="78231" y="143065"/>
                    <a:pt x="65918" y="149423"/>
                    <a:pt x="49775" y="149423"/>
                  </a:cubicBezTo>
                  <a:cubicBezTo>
                    <a:pt x="33633" y="149423"/>
                    <a:pt x="21286" y="143065"/>
                    <a:pt x="12733" y="130326"/>
                  </a:cubicBezTo>
                  <a:cubicBezTo>
                    <a:pt x="4243" y="117538"/>
                    <a:pt x="0" y="99012"/>
                    <a:pt x="0" y="74771"/>
                  </a:cubicBezTo>
                  <a:cubicBezTo>
                    <a:pt x="0" y="50459"/>
                    <a:pt x="4243" y="31933"/>
                    <a:pt x="12733" y="19193"/>
                  </a:cubicBezTo>
                  <a:cubicBezTo>
                    <a:pt x="21286" y="6406"/>
                    <a:pt x="33633" y="0"/>
                    <a:pt x="49775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854926E-DFB9-AAC1-2F09-6D4ADDC0420C}"/>
                </a:ext>
              </a:extLst>
            </p:cNvPr>
            <p:cNvSpPr/>
            <p:nvPr/>
          </p:nvSpPr>
          <p:spPr>
            <a:xfrm>
              <a:off x="1267465" y="3510224"/>
              <a:ext cx="99548" cy="149423"/>
            </a:xfrm>
            <a:custGeom>
              <a:avLst/>
              <a:gdLst>
                <a:gd name="connsiteX0" fmla="*/ 49775 w 99548"/>
                <a:gd name="connsiteY0" fmla="*/ 15454 h 149423"/>
                <a:gd name="connsiteX1" fmla="*/ 27106 w 99548"/>
                <a:gd name="connsiteY1" fmla="*/ 30290 h 149423"/>
                <a:gd name="connsiteX2" fmla="*/ 19581 w 99548"/>
                <a:gd name="connsiteY2" fmla="*/ 74771 h 149423"/>
                <a:gd name="connsiteX3" fmla="*/ 27106 w 99548"/>
                <a:gd name="connsiteY3" fmla="*/ 119229 h 149423"/>
                <a:gd name="connsiteX4" fmla="*/ 49775 w 99548"/>
                <a:gd name="connsiteY4" fmla="*/ 133993 h 149423"/>
                <a:gd name="connsiteX5" fmla="*/ 72442 w 99548"/>
                <a:gd name="connsiteY5" fmla="*/ 119229 h 149423"/>
                <a:gd name="connsiteX6" fmla="*/ 80065 w 99548"/>
                <a:gd name="connsiteY6" fmla="*/ 74771 h 149423"/>
                <a:gd name="connsiteX7" fmla="*/ 72442 w 99548"/>
                <a:gd name="connsiteY7" fmla="*/ 30290 h 149423"/>
                <a:gd name="connsiteX8" fmla="*/ 49775 w 99548"/>
                <a:gd name="connsiteY8" fmla="*/ 15454 h 149423"/>
                <a:gd name="connsiteX9" fmla="*/ 49775 w 99548"/>
                <a:gd name="connsiteY9" fmla="*/ 0 h 149423"/>
                <a:gd name="connsiteX10" fmla="*/ 86720 w 99548"/>
                <a:gd name="connsiteY10" fmla="*/ 19217 h 149423"/>
                <a:gd name="connsiteX11" fmla="*/ 99548 w 99548"/>
                <a:gd name="connsiteY11" fmla="*/ 74771 h 149423"/>
                <a:gd name="connsiteX12" fmla="*/ 86720 w 99548"/>
                <a:gd name="connsiteY12" fmla="*/ 130326 h 149423"/>
                <a:gd name="connsiteX13" fmla="*/ 49775 w 99548"/>
                <a:gd name="connsiteY13" fmla="*/ 149423 h 149423"/>
                <a:gd name="connsiteX14" fmla="*/ 12733 w 99548"/>
                <a:gd name="connsiteY14" fmla="*/ 130326 h 149423"/>
                <a:gd name="connsiteX15" fmla="*/ 0 w 99548"/>
                <a:gd name="connsiteY15" fmla="*/ 74771 h 149423"/>
                <a:gd name="connsiteX16" fmla="*/ 12733 w 99548"/>
                <a:gd name="connsiteY16" fmla="*/ 19217 h 149423"/>
                <a:gd name="connsiteX17" fmla="*/ 49775 w 99548"/>
                <a:gd name="connsiteY17" fmla="*/ 0 h 14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48" h="149423">
                  <a:moveTo>
                    <a:pt x="49775" y="15454"/>
                  </a:moveTo>
                  <a:cubicBezTo>
                    <a:pt x="39743" y="15454"/>
                    <a:pt x="32185" y="20407"/>
                    <a:pt x="27106" y="30290"/>
                  </a:cubicBezTo>
                  <a:cubicBezTo>
                    <a:pt x="22088" y="40124"/>
                    <a:pt x="19581" y="54959"/>
                    <a:pt x="19581" y="74771"/>
                  </a:cubicBezTo>
                  <a:cubicBezTo>
                    <a:pt x="19581" y="94512"/>
                    <a:pt x="22088" y="109347"/>
                    <a:pt x="27106" y="119229"/>
                  </a:cubicBezTo>
                  <a:cubicBezTo>
                    <a:pt x="32185" y="129064"/>
                    <a:pt x="39743" y="133993"/>
                    <a:pt x="49775" y="133993"/>
                  </a:cubicBezTo>
                  <a:cubicBezTo>
                    <a:pt x="59872" y="133993"/>
                    <a:pt x="67427" y="129064"/>
                    <a:pt x="72442" y="119229"/>
                  </a:cubicBezTo>
                  <a:cubicBezTo>
                    <a:pt x="77524" y="109347"/>
                    <a:pt x="80065" y="94512"/>
                    <a:pt x="80065" y="74771"/>
                  </a:cubicBezTo>
                  <a:cubicBezTo>
                    <a:pt x="80065" y="54959"/>
                    <a:pt x="77524" y="40124"/>
                    <a:pt x="72442" y="30290"/>
                  </a:cubicBezTo>
                  <a:cubicBezTo>
                    <a:pt x="67427" y="20407"/>
                    <a:pt x="59872" y="15454"/>
                    <a:pt x="49775" y="15454"/>
                  </a:cubicBezTo>
                  <a:moveTo>
                    <a:pt x="49775" y="0"/>
                  </a:moveTo>
                  <a:cubicBezTo>
                    <a:pt x="65915" y="0"/>
                    <a:pt x="78231" y="6406"/>
                    <a:pt x="86720" y="19217"/>
                  </a:cubicBezTo>
                  <a:cubicBezTo>
                    <a:pt x="95271" y="31956"/>
                    <a:pt x="99548" y="50459"/>
                    <a:pt x="99548" y="74771"/>
                  </a:cubicBezTo>
                  <a:cubicBezTo>
                    <a:pt x="99548" y="99012"/>
                    <a:pt x="95271" y="117538"/>
                    <a:pt x="86720" y="130326"/>
                  </a:cubicBezTo>
                  <a:cubicBezTo>
                    <a:pt x="78231" y="143065"/>
                    <a:pt x="65915" y="149423"/>
                    <a:pt x="49775" y="149423"/>
                  </a:cubicBezTo>
                  <a:cubicBezTo>
                    <a:pt x="33633" y="149423"/>
                    <a:pt x="21286" y="143065"/>
                    <a:pt x="12733" y="130326"/>
                  </a:cubicBezTo>
                  <a:cubicBezTo>
                    <a:pt x="4243" y="117538"/>
                    <a:pt x="0" y="99012"/>
                    <a:pt x="0" y="74771"/>
                  </a:cubicBezTo>
                  <a:cubicBezTo>
                    <a:pt x="0" y="50459"/>
                    <a:pt x="4243" y="31956"/>
                    <a:pt x="12733" y="19217"/>
                  </a:cubicBezTo>
                  <a:cubicBezTo>
                    <a:pt x="21286" y="6406"/>
                    <a:pt x="33633" y="0"/>
                    <a:pt x="49775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178C9BEA-F737-5CB9-F66E-1EB54869C221}"/>
                </a:ext>
              </a:extLst>
            </p:cNvPr>
            <p:cNvSpPr/>
            <p:nvPr/>
          </p:nvSpPr>
          <p:spPr>
            <a:xfrm>
              <a:off x="1401258" y="3632358"/>
              <a:ext cx="20352" cy="24502"/>
            </a:xfrm>
            <a:custGeom>
              <a:avLst/>
              <a:gdLst>
                <a:gd name="connsiteX0" fmla="*/ 0 w 20352"/>
                <a:gd name="connsiteY0" fmla="*/ 0 h 24502"/>
                <a:gd name="connsiteX1" fmla="*/ 20353 w 20352"/>
                <a:gd name="connsiteY1" fmla="*/ 0 h 24502"/>
                <a:gd name="connsiteX2" fmla="*/ 20353 w 20352"/>
                <a:gd name="connsiteY2" fmla="*/ 24503 h 24502"/>
                <a:gd name="connsiteX3" fmla="*/ 0 w 20352"/>
                <a:gd name="connsiteY3" fmla="*/ 24503 h 24502"/>
                <a:gd name="connsiteX4" fmla="*/ 0 w 20352"/>
                <a:gd name="connsiteY4" fmla="*/ 0 h 2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52" h="24502">
                  <a:moveTo>
                    <a:pt x="0" y="0"/>
                  </a:moveTo>
                  <a:lnTo>
                    <a:pt x="20353" y="0"/>
                  </a:lnTo>
                  <a:lnTo>
                    <a:pt x="20353" y="24503"/>
                  </a:lnTo>
                  <a:lnTo>
                    <a:pt x="0" y="245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5FC8DA53-33CE-E3BD-E68F-61EDF2FA7491}"/>
                </a:ext>
              </a:extLst>
            </p:cNvPr>
            <p:cNvSpPr/>
            <p:nvPr/>
          </p:nvSpPr>
          <p:spPr>
            <a:xfrm>
              <a:off x="1457399" y="3510224"/>
              <a:ext cx="91447" cy="146637"/>
            </a:xfrm>
            <a:custGeom>
              <a:avLst/>
              <a:gdLst>
                <a:gd name="connsiteX0" fmla="*/ 23441 w 91447"/>
                <a:gd name="connsiteY0" fmla="*/ 130231 h 146637"/>
                <a:gd name="connsiteX1" fmla="*/ 91447 w 91447"/>
                <a:gd name="connsiteY1" fmla="*/ 130231 h 146637"/>
                <a:gd name="connsiteX2" fmla="*/ 91447 w 91447"/>
                <a:gd name="connsiteY2" fmla="*/ 146637 h 146637"/>
                <a:gd name="connsiteX3" fmla="*/ 0 w 91447"/>
                <a:gd name="connsiteY3" fmla="*/ 146637 h 146637"/>
                <a:gd name="connsiteX4" fmla="*/ 0 w 91447"/>
                <a:gd name="connsiteY4" fmla="*/ 130231 h 146637"/>
                <a:gd name="connsiteX5" fmla="*/ 30194 w 91447"/>
                <a:gd name="connsiteY5" fmla="*/ 99465 h 146637"/>
                <a:gd name="connsiteX6" fmla="*/ 54309 w 91447"/>
                <a:gd name="connsiteY6" fmla="*/ 74486 h 146637"/>
                <a:gd name="connsiteX7" fmla="*/ 67332 w 91447"/>
                <a:gd name="connsiteY7" fmla="*/ 56722 h 146637"/>
                <a:gd name="connsiteX8" fmla="*/ 71095 w 91447"/>
                <a:gd name="connsiteY8" fmla="*/ 42363 h 146637"/>
                <a:gd name="connsiteX9" fmla="*/ 62991 w 91447"/>
                <a:gd name="connsiteY9" fmla="*/ 23646 h 146637"/>
                <a:gd name="connsiteX10" fmla="*/ 42058 w 91447"/>
                <a:gd name="connsiteY10" fmla="*/ 16407 h 146637"/>
                <a:gd name="connsiteX11" fmla="*/ 22670 w 91447"/>
                <a:gd name="connsiteY11" fmla="*/ 19598 h 146637"/>
                <a:gd name="connsiteX12" fmla="*/ 964 w 91447"/>
                <a:gd name="connsiteY12" fmla="*/ 29242 h 146637"/>
                <a:gd name="connsiteX13" fmla="*/ 964 w 91447"/>
                <a:gd name="connsiteY13" fmla="*/ 9573 h 146637"/>
                <a:gd name="connsiteX14" fmla="*/ 22960 w 91447"/>
                <a:gd name="connsiteY14" fmla="*/ 2429 h 146637"/>
                <a:gd name="connsiteX15" fmla="*/ 41672 w 91447"/>
                <a:gd name="connsiteY15" fmla="*/ 0 h 146637"/>
                <a:gd name="connsiteX16" fmla="*/ 77364 w 91447"/>
                <a:gd name="connsiteY16" fmla="*/ 11192 h 146637"/>
                <a:gd name="connsiteX17" fmla="*/ 90676 w 91447"/>
                <a:gd name="connsiteY17" fmla="*/ 41100 h 146637"/>
                <a:gd name="connsiteX18" fmla="*/ 87299 w 91447"/>
                <a:gd name="connsiteY18" fmla="*/ 57983 h 146637"/>
                <a:gd name="connsiteX19" fmla="*/ 75240 w 91447"/>
                <a:gd name="connsiteY19" fmla="*/ 76700 h 146637"/>
                <a:gd name="connsiteX20" fmla="*/ 59903 w 91447"/>
                <a:gd name="connsiteY20" fmla="*/ 92893 h 146637"/>
                <a:gd name="connsiteX21" fmla="*/ 23441 w 91447"/>
                <a:gd name="connsiteY21" fmla="*/ 130231 h 14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447" h="146637">
                  <a:moveTo>
                    <a:pt x="23441" y="130231"/>
                  </a:moveTo>
                  <a:lnTo>
                    <a:pt x="91447" y="130231"/>
                  </a:lnTo>
                  <a:lnTo>
                    <a:pt x="91447" y="146637"/>
                  </a:lnTo>
                  <a:lnTo>
                    <a:pt x="0" y="146637"/>
                  </a:lnTo>
                  <a:lnTo>
                    <a:pt x="0" y="130231"/>
                  </a:lnTo>
                  <a:cubicBezTo>
                    <a:pt x="7396" y="122587"/>
                    <a:pt x="17462" y="112324"/>
                    <a:pt x="30194" y="99465"/>
                  </a:cubicBezTo>
                  <a:cubicBezTo>
                    <a:pt x="42991" y="86535"/>
                    <a:pt x="51030" y="78224"/>
                    <a:pt x="54309" y="74486"/>
                  </a:cubicBezTo>
                  <a:cubicBezTo>
                    <a:pt x="60546" y="67461"/>
                    <a:pt x="64887" y="61555"/>
                    <a:pt x="67332" y="56722"/>
                  </a:cubicBezTo>
                  <a:cubicBezTo>
                    <a:pt x="69840" y="51840"/>
                    <a:pt x="71095" y="47054"/>
                    <a:pt x="71095" y="42363"/>
                  </a:cubicBezTo>
                  <a:cubicBezTo>
                    <a:pt x="71095" y="34719"/>
                    <a:pt x="68394" y="28480"/>
                    <a:pt x="62991" y="23646"/>
                  </a:cubicBezTo>
                  <a:cubicBezTo>
                    <a:pt x="57655" y="18812"/>
                    <a:pt x="50675" y="16407"/>
                    <a:pt x="42058" y="16407"/>
                  </a:cubicBezTo>
                  <a:cubicBezTo>
                    <a:pt x="35950" y="16407"/>
                    <a:pt x="29487" y="17478"/>
                    <a:pt x="22670" y="19598"/>
                  </a:cubicBezTo>
                  <a:cubicBezTo>
                    <a:pt x="15919" y="21717"/>
                    <a:pt x="8682" y="24932"/>
                    <a:pt x="964" y="29242"/>
                  </a:cubicBezTo>
                  <a:lnTo>
                    <a:pt x="964" y="9573"/>
                  </a:lnTo>
                  <a:cubicBezTo>
                    <a:pt x="8811" y="6406"/>
                    <a:pt x="16143" y="4024"/>
                    <a:pt x="22960" y="2429"/>
                  </a:cubicBezTo>
                  <a:cubicBezTo>
                    <a:pt x="29775" y="810"/>
                    <a:pt x="36012" y="0"/>
                    <a:pt x="41672" y="0"/>
                  </a:cubicBezTo>
                  <a:cubicBezTo>
                    <a:pt x="56590" y="0"/>
                    <a:pt x="68490" y="3739"/>
                    <a:pt x="77364" y="11192"/>
                  </a:cubicBezTo>
                  <a:cubicBezTo>
                    <a:pt x="86239" y="18645"/>
                    <a:pt x="90676" y="28623"/>
                    <a:pt x="90676" y="41100"/>
                  </a:cubicBezTo>
                  <a:cubicBezTo>
                    <a:pt x="90676" y="47030"/>
                    <a:pt x="89549" y="52649"/>
                    <a:pt x="87299" y="57983"/>
                  </a:cubicBezTo>
                  <a:cubicBezTo>
                    <a:pt x="85113" y="63246"/>
                    <a:pt x="81093" y="69485"/>
                    <a:pt x="75240" y="76700"/>
                  </a:cubicBezTo>
                  <a:cubicBezTo>
                    <a:pt x="73633" y="78557"/>
                    <a:pt x="68520" y="83963"/>
                    <a:pt x="59903" y="92893"/>
                  </a:cubicBezTo>
                  <a:cubicBezTo>
                    <a:pt x="51285" y="101775"/>
                    <a:pt x="39131" y="114228"/>
                    <a:pt x="23441" y="130231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8C1A7F05-1945-C10A-7385-9C49BE0E0AA2}"/>
                </a:ext>
              </a:extLst>
            </p:cNvPr>
            <p:cNvSpPr/>
            <p:nvPr/>
          </p:nvSpPr>
          <p:spPr>
            <a:xfrm>
              <a:off x="1583862" y="3512843"/>
              <a:ext cx="93180" cy="146803"/>
            </a:xfrm>
            <a:custGeom>
              <a:avLst/>
              <a:gdLst>
                <a:gd name="connsiteX0" fmla="*/ 6077 w 93180"/>
                <a:gd name="connsiteY0" fmla="*/ 0 h 146803"/>
                <a:gd name="connsiteX1" fmla="*/ 82570 w 93180"/>
                <a:gd name="connsiteY1" fmla="*/ 0 h 146803"/>
                <a:gd name="connsiteX2" fmla="*/ 82570 w 93180"/>
                <a:gd name="connsiteY2" fmla="*/ 16407 h 146803"/>
                <a:gd name="connsiteX3" fmla="*/ 23922 w 93180"/>
                <a:gd name="connsiteY3" fmla="*/ 16407 h 146803"/>
                <a:gd name="connsiteX4" fmla="*/ 23922 w 93180"/>
                <a:gd name="connsiteY4" fmla="*/ 51697 h 146803"/>
                <a:gd name="connsiteX5" fmla="*/ 32411 w 93180"/>
                <a:gd name="connsiteY5" fmla="*/ 49578 h 146803"/>
                <a:gd name="connsiteX6" fmla="*/ 40900 w 93180"/>
                <a:gd name="connsiteY6" fmla="*/ 48815 h 146803"/>
                <a:gd name="connsiteX7" fmla="*/ 79098 w 93180"/>
                <a:gd name="connsiteY7" fmla="*/ 62032 h 146803"/>
                <a:gd name="connsiteX8" fmla="*/ 93181 w 93180"/>
                <a:gd name="connsiteY8" fmla="*/ 97798 h 146803"/>
                <a:gd name="connsiteX9" fmla="*/ 78712 w 93180"/>
                <a:gd name="connsiteY9" fmla="*/ 133993 h 146803"/>
                <a:gd name="connsiteX10" fmla="*/ 37910 w 93180"/>
                <a:gd name="connsiteY10" fmla="*/ 146804 h 146803"/>
                <a:gd name="connsiteX11" fmla="*/ 19388 w 93180"/>
                <a:gd name="connsiteY11" fmla="*/ 145280 h 146803"/>
                <a:gd name="connsiteX12" fmla="*/ 0 w 93180"/>
                <a:gd name="connsiteY12" fmla="*/ 140637 h 146803"/>
                <a:gd name="connsiteX13" fmla="*/ 0 w 93180"/>
                <a:gd name="connsiteY13" fmla="*/ 121063 h 146803"/>
                <a:gd name="connsiteX14" fmla="*/ 17940 w 93180"/>
                <a:gd name="connsiteY14" fmla="*/ 128087 h 146803"/>
                <a:gd name="connsiteX15" fmla="*/ 37524 w 93180"/>
                <a:gd name="connsiteY15" fmla="*/ 130421 h 146803"/>
                <a:gd name="connsiteX16" fmla="*/ 63953 w 93180"/>
                <a:gd name="connsiteY16" fmla="*/ 121634 h 146803"/>
                <a:gd name="connsiteX17" fmla="*/ 73697 w 93180"/>
                <a:gd name="connsiteY17" fmla="*/ 97798 h 146803"/>
                <a:gd name="connsiteX18" fmla="*/ 63953 w 93180"/>
                <a:gd name="connsiteY18" fmla="*/ 73985 h 146803"/>
                <a:gd name="connsiteX19" fmla="*/ 37524 w 93180"/>
                <a:gd name="connsiteY19" fmla="*/ 65198 h 146803"/>
                <a:gd name="connsiteX20" fmla="*/ 21896 w 93180"/>
                <a:gd name="connsiteY20" fmla="*/ 66937 h 146803"/>
                <a:gd name="connsiteX21" fmla="*/ 6077 w 93180"/>
                <a:gd name="connsiteY21" fmla="*/ 72342 h 146803"/>
                <a:gd name="connsiteX22" fmla="*/ 6077 w 93180"/>
                <a:gd name="connsiteY22" fmla="*/ 0 h 146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180" h="146803">
                  <a:moveTo>
                    <a:pt x="6077" y="0"/>
                  </a:moveTo>
                  <a:lnTo>
                    <a:pt x="82570" y="0"/>
                  </a:lnTo>
                  <a:lnTo>
                    <a:pt x="82570" y="16407"/>
                  </a:lnTo>
                  <a:lnTo>
                    <a:pt x="23922" y="16407"/>
                  </a:lnTo>
                  <a:lnTo>
                    <a:pt x="23922" y="51697"/>
                  </a:lnTo>
                  <a:cubicBezTo>
                    <a:pt x="26751" y="50721"/>
                    <a:pt x="29580" y="50030"/>
                    <a:pt x="32411" y="49578"/>
                  </a:cubicBezTo>
                  <a:cubicBezTo>
                    <a:pt x="35240" y="49077"/>
                    <a:pt x="38069" y="48815"/>
                    <a:pt x="40900" y="48815"/>
                  </a:cubicBezTo>
                  <a:cubicBezTo>
                    <a:pt x="56976" y="48815"/>
                    <a:pt x="69709" y="53221"/>
                    <a:pt x="79098" y="62032"/>
                  </a:cubicBezTo>
                  <a:cubicBezTo>
                    <a:pt x="88487" y="70842"/>
                    <a:pt x="93181" y="82772"/>
                    <a:pt x="93181" y="97798"/>
                  </a:cubicBezTo>
                  <a:cubicBezTo>
                    <a:pt x="93181" y="113300"/>
                    <a:pt x="88359" y="125373"/>
                    <a:pt x="78712" y="133993"/>
                  </a:cubicBezTo>
                  <a:cubicBezTo>
                    <a:pt x="69066" y="142541"/>
                    <a:pt x="55467" y="146804"/>
                    <a:pt x="37910" y="146804"/>
                  </a:cubicBezTo>
                  <a:cubicBezTo>
                    <a:pt x="31864" y="146804"/>
                    <a:pt x="25691" y="146304"/>
                    <a:pt x="19388" y="145280"/>
                  </a:cubicBezTo>
                  <a:cubicBezTo>
                    <a:pt x="13152" y="144256"/>
                    <a:pt x="6689" y="142708"/>
                    <a:pt x="0" y="140637"/>
                  </a:cubicBezTo>
                  <a:lnTo>
                    <a:pt x="0" y="121063"/>
                  </a:lnTo>
                  <a:cubicBezTo>
                    <a:pt x="5789" y="124206"/>
                    <a:pt x="11768" y="126540"/>
                    <a:pt x="17940" y="128087"/>
                  </a:cubicBezTo>
                  <a:cubicBezTo>
                    <a:pt x="24115" y="129635"/>
                    <a:pt x="30642" y="130421"/>
                    <a:pt x="37524" y="130421"/>
                  </a:cubicBezTo>
                  <a:cubicBezTo>
                    <a:pt x="48649" y="130421"/>
                    <a:pt x="57460" y="127492"/>
                    <a:pt x="63953" y="121634"/>
                  </a:cubicBezTo>
                  <a:cubicBezTo>
                    <a:pt x="70449" y="115776"/>
                    <a:pt x="73697" y="107823"/>
                    <a:pt x="73697" y="97798"/>
                  </a:cubicBezTo>
                  <a:cubicBezTo>
                    <a:pt x="73697" y="87773"/>
                    <a:pt x="70449" y="79843"/>
                    <a:pt x="63953" y="73985"/>
                  </a:cubicBezTo>
                  <a:cubicBezTo>
                    <a:pt x="57460" y="68127"/>
                    <a:pt x="48649" y="65198"/>
                    <a:pt x="37524" y="65198"/>
                  </a:cubicBezTo>
                  <a:cubicBezTo>
                    <a:pt x="32314" y="65198"/>
                    <a:pt x="27103" y="65770"/>
                    <a:pt x="21896" y="66937"/>
                  </a:cubicBezTo>
                  <a:cubicBezTo>
                    <a:pt x="16752" y="68104"/>
                    <a:pt x="11480" y="69890"/>
                    <a:pt x="6077" y="72342"/>
                  </a:cubicBezTo>
                  <a:lnTo>
                    <a:pt x="6077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09BFE24F-3CCA-5757-3009-4C5319A975DC}"/>
                </a:ext>
              </a:extLst>
            </p:cNvPr>
            <p:cNvSpPr/>
            <p:nvPr/>
          </p:nvSpPr>
          <p:spPr>
            <a:xfrm>
              <a:off x="1263317" y="2736336"/>
              <a:ext cx="99548" cy="149421"/>
            </a:xfrm>
            <a:custGeom>
              <a:avLst/>
              <a:gdLst>
                <a:gd name="connsiteX0" fmla="*/ 49775 w 99548"/>
                <a:gd name="connsiteY0" fmla="*/ 15435 h 149421"/>
                <a:gd name="connsiteX1" fmla="*/ 27106 w 99548"/>
                <a:gd name="connsiteY1" fmla="*/ 30290 h 149421"/>
                <a:gd name="connsiteX2" fmla="*/ 19581 w 99548"/>
                <a:gd name="connsiteY2" fmla="*/ 74759 h 149421"/>
                <a:gd name="connsiteX3" fmla="*/ 27106 w 99548"/>
                <a:gd name="connsiteY3" fmla="*/ 119227 h 149421"/>
                <a:gd name="connsiteX4" fmla="*/ 49775 w 99548"/>
                <a:gd name="connsiteY4" fmla="*/ 133986 h 149421"/>
                <a:gd name="connsiteX5" fmla="*/ 72442 w 99548"/>
                <a:gd name="connsiteY5" fmla="*/ 119227 h 149421"/>
                <a:gd name="connsiteX6" fmla="*/ 80065 w 99548"/>
                <a:gd name="connsiteY6" fmla="*/ 74759 h 149421"/>
                <a:gd name="connsiteX7" fmla="*/ 72442 w 99548"/>
                <a:gd name="connsiteY7" fmla="*/ 30290 h 149421"/>
                <a:gd name="connsiteX8" fmla="*/ 49775 w 99548"/>
                <a:gd name="connsiteY8" fmla="*/ 15435 h 149421"/>
                <a:gd name="connsiteX9" fmla="*/ 49775 w 99548"/>
                <a:gd name="connsiteY9" fmla="*/ 0 h 149421"/>
                <a:gd name="connsiteX10" fmla="*/ 86720 w 99548"/>
                <a:gd name="connsiteY10" fmla="*/ 19198 h 149421"/>
                <a:gd name="connsiteX11" fmla="*/ 99548 w 99548"/>
                <a:gd name="connsiteY11" fmla="*/ 74759 h 149421"/>
                <a:gd name="connsiteX12" fmla="*/ 86720 w 99548"/>
                <a:gd name="connsiteY12" fmla="*/ 130321 h 149421"/>
                <a:gd name="connsiteX13" fmla="*/ 49775 w 99548"/>
                <a:gd name="connsiteY13" fmla="*/ 149421 h 149421"/>
                <a:gd name="connsiteX14" fmla="*/ 12733 w 99548"/>
                <a:gd name="connsiteY14" fmla="*/ 130321 h 149421"/>
                <a:gd name="connsiteX15" fmla="*/ 0 w 99548"/>
                <a:gd name="connsiteY15" fmla="*/ 74759 h 149421"/>
                <a:gd name="connsiteX16" fmla="*/ 12733 w 99548"/>
                <a:gd name="connsiteY16" fmla="*/ 19198 h 149421"/>
                <a:gd name="connsiteX17" fmla="*/ 49775 w 99548"/>
                <a:gd name="connsiteY17" fmla="*/ 0 h 149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48" h="149421">
                  <a:moveTo>
                    <a:pt x="49775" y="15435"/>
                  </a:moveTo>
                  <a:cubicBezTo>
                    <a:pt x="39743" y="15435"/>
                    <a:pt x="32185" y="20386"/>
                    <a:pt x="27106" y="30290"/>
                  </a:cubicBezTo>
                  <a:cubicBezTo>
                    <a:pt x="22088" y="40129"/>
                    <a:pt x="19581" y="54952"/>
                    <a:pt x="19581" y="74759"/>
                  </a:cubicBezTo>
                  <a:cubicBezTo>
                    <a:pt x="19581" y="94502"/>
                    <a:pt x="22088" y="109323"/>
                    <a:pt x="27106" y="119227"/>
                  </a:cubicBezTo>
                  <a:cubicBezTo>
                    <a:pt x="32185" y="129066"/>
                    <a:pt x="39743" y="133986"/>
                    <a:pt x="49775" y="133986"/>
                  </a:cubicBezTo>
                  <a:cubicBezTo>
                    <a:pt x="59872" y="133986"/>
                    <a:pt x="67427" y="129066"/>
                    <a:pt x="72442" y="119227"/>
                  </a:cubicBezTo>
                  <a:cubicBezTo>
                    <a:pt x="77524" y="109323"/>
                    <a:pt x="80065" y="94502"/>
                    <a:pt x="80065" y="74759"/>
                  </a:cubicBezTo>
                  <a:cubicBezTo>
                    <a:pt x="80065" y="54952"/>
                    <a:pt x="77524" y="40129"/>
                    <a:pt x="72442" y="30290"/>
                  </a:cubicBezTo>
                  <a:cubicBezTo>
                    <a:pt x="67427" y="20386"/>
                    <a:pt x="59872" y="15435"/>
                    <a:pt x="49775" y="15435"/>
                  </a:cubicBezTo>
                  <a:moveTo>
                    <a:pt x="49775" y="0"/>
                  </a:moveTo>
                  <a:cubicBezTo>
                    <a:pt x="65918" y="0"/>
                    <a:pt x="78231" y="6398"/>
                    <a:pt x="86720" y="19198"/>
                  </a:cubicBezTo>
                  <a:cubicBezTo>
                    <a:pt x="95271" y="31930"/>
                    <a:pt x="99548" y="50449"/>
                    <a:pt x="99548" y="74759"/>
                  </a:cubicBezTo>
                  <a:cubicBezTo>
                    <a:pt x="99548" y="99003"/>
                    <a:pt x="95271" y="117524"/>
                    <a:pt x="86720" y="130321"/>
                  </a:cubicBezTo>
                  <a:cubicBezTo>
                    <a:pt x="78231" y="143054"/>
                    <a:pt x="65918" y="149421"/>
                    <a:pt x="49775" y="149421"/>
                  </a:cubicBezTo>
                  <a:cubicBezTo>
                    <a:pt x="33633" y="149421"/>
                    <a:pt x="21286" y="143054"/>
                    <a:pt x="12733" y="130321"/>
                  </a:cubicBezTo>
                  <a:cubicBezTo>
                    <a:pt x="4243" y="117524"/>
                    <a:pt x="0" y="99003"/>
                    <a:pt x="0" y="74759"/>
                  </a:cubicBezTo>
                  <a:cubicBezTo>
                    <a:pt x="0" y="50449"/>
                    <a:pt x="4243" y="31930"/>
                    <a:pt x="12733" y="19198"/>
                  </a:cubicBezTo>
                  <a:cubicBezTo>
                    <a:pt x="21286" y="6398"/>
                    <a:pt x="33633" y="0"/>
                    <a:pt x="49775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F2204B72-50BE-4FDA-9AB7-CEEE67D9FF7A}"/>
                </a:ext>
              </a:extLst>
            </p:cNvPr>
            <p:cNvSpPr/>
            <p:nvPr/>
          </p:nvSpPr>
          <p:spPr>
            <a:xfrm>
              <a:off x="1397110" y="2858459"/>
              <a:ext cx="20354" cy="24500"/>
            </a:xfrm>
            <a:custGeom>
              <a:avLst/>
              <a:gdLst>
                <a:gd name="connsiteX0" fmla="*/ 0 w 20354"/>
                <a:gd name="connsiteY0" fmla="*/ 0 h 24500"/>
                <a:gd name="connsiteX1" fmla="*/ 20355 w 20354"/>
                <a:gd name="connsiteY1" fmla="*/ 0 h 24500"/>
                <a:gd name="connsiteX2" fmla="*/ 20355 w 20354"/>
                <a:gd name="connsiteY2" fmla="*/ 24501 h 24500"/>
                <a:gd name="connsiteX3" fmla="*/ 0 w 20354"/>
                <a:gd name="connsiteY3" fmla="*/ 24501 h 24500"/>
                <a:gd name="connsiteX4" fmla="*/ 0 w 20354"/>
                <a:gd name="connsiteY4" fmla="*/ 0 h 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54" h="24500">
                  <a:moveTo>
                    <a:pt x="0" y="0"/>
                  </a:moveTo>
                  <a:lnTo>
                    <a:pt x="20355" y="0"/>
                  </a:lnTo>
                  <a:lnTo>
                    <a:pt x="20355" y="24501"/>
                  </a:lnTo>
                  <a:lnTo>
                    <a:pt x="0" y="24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3E2A3CF4-B28E-7AEA-4239-64153D28EC5D}"/>
                </a:ext>
              </a:extLst>
            </p:cNvPr>
            <p:cNvSpPr/>
            <p:nvPr/>
          </p:nvSpPr>
          <p:spPr>
            <a:xfrm>
              <a:off x="1454024" y="2738942"/>
              <a:ext cx="93180" cy="146816"/>
            </a:xfrm>
            <a:custGeom>
              <a:avLst/>
              <a:gdLst>
                <a:gd name="connsiteX0" fmla="*/ 6077 w 93180"/>
                <a:gd name="connsiteY0" fmla="*/ 0 h 146816"/>
                <a:gd name="connsiteX1" fmla="*/ 82570 w 93180"/>
                <a:gd name="connsiteY1" fmla="*/ 0 h 146816"/>
                <a:gd name="connsiteX2" fmla="*/ 82570 w 93180"/>
                <a:gd name="connsiteY2" fmla="*/ 16400 h 146816"/>
                <a:gd name="connsiteX3" fmla="*/ 23922 w 93180"/>
                <a:gd name="connsiteY3" fmla="*/ 16400 h 146816"/>
                <a:gd name="connsiteX4" fmla="*/ 23922 w 93180"/>
                <a:gd name="connsiteY4" fmla="*/ 51704 h 146816"/>
                <a:gd name="connsiteX5" fmla="*/ 32411 w 93180"/>
                <a:gd name="connsiteY5" fmla="*/ 49582 h 146816"/>
                <a:gd name="connsiteX6" fmla="*/ 40898 w 93180"/>
                <a:gd name="connsiteY6" fmla="*/ 48811 h 146816"/>
                <a:gd name="connsiteX7" fmla="*/ 79098 w 93180"/>
                <a:gd name="connsiteY7" fmla="*/ 62024 h 146816"/>
                <a:gd name="connsiteX8" fmla="*/ 93181 w 93180"/>
                <a:gd name="connsiteY8" fmla="*/ 97812 h 146816"/>
                <a:gd name="connsiteX9" fmla="*/ 78712 w 93180"/>
                <a:gd name="connsiteY9" fmla="*/ 133986 h 146816"/>
                <a:gd name="connsiteX10" fmla="*/ 37909 w 93180"/>
                <a:gd name="connsiteY10" fmla="*/ 146816 h 146816"/>
                <a:gd name="connsiteX11" fmla="*/ 19388 w 93180"/>
                <a:gd name="connsiteY11" fmla="*/ 145273 h 146816"/>
                <a:gd name="connsiteX12" fmla="*/ 0 w 93180"/>
                <a:gd name="connsiteY12" fmla="*/ 140641 h 146816"/>
                <a:gd name="connsiteX13" fmla="*/ 0 w 93180"/>
                <a:gd name="connsiteY13" fmla="*/ 121060 h 146816"/>
                <a:gd name="connsiteX14" fmla="*/ 17940 w 93180"/>
                <a:gd name="connsiteY14" fmla="*/ 128102 h 146816"/>
                <a:gd name="connsiteX15" fmla="*/ 37524 w 93180"/>
                <a:gd name="connsiteY15" fmla="*/ 130416 h 146816"/>
                <a:gd name="connsiteX16" fmla="*/ 63953 w 93180"/>
                <a:gd name="connsiteY16" fmla="*/ 121639 h 146816"/>
                <a:gd name="connsiteX17" fmla="*/ 73695 w 93180"/>
                <a:gd name="connsiteY17" fmla="*/ 97812 h 146816"/>
                <a:gd name="connsiteX18" fmla="*/ 63953 w 93180"/>
                <a:gd name="connsiteY18" fmla="*/ 73985 h 146816"/>
                <a:gd name="connsiteX19" fmla="*/ 37524 w 93180"/>
                <a:gd name="connsiteY19" fmla="*/ 65208 h 146816"/>
                <a:gd name="connsiteX20" fmla="*/ 21896 w 93180"/>
                <a:gd name="connsiteY20" fmla="*/ 66944 h 146816"/>
                <a:gd name="connsiteX21" fmla="*/ 6077 w 93180"/>
                <a:gd name="connsiteY21" fmla="*/ 72347 h 146816"/>
                <a:gd name="connsiteX22" fmla="*/ 6077 w 93180"/>
                <a:gd name="connsiteY22" fmla="*/ 0 h 146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180" h="146816">
                  <a:moveTo>
                    <a:pt x="6077" y="0"/>
                  </a:moveTo>
                  <a:lnTo>
                    <a:pt x="82570" y="0"/>
                  </a:lnTo>
                  <a:lnTo>
                    <a:pt x="82570" y="16400"/>
                  </a:lnTo>
                  <a:lnTo>
                    <a:pt x="23922" y="16400"/>
                  </a:lnTo>
                  <a:lnTo>
                    <a:pt x="23922" y="51704"/>
                  </a:lnTo>
                  <a:cubicBezTo>
                    <a:pt x="26751" y="50740"/>
                    <a:pt x="29580" y="50033"/>
                    <a:pt x="32411" y="49582"/>
                  </a:cubicBezTo>
                  <a:cubicBezTo>
                    <a:pt x="35240" y="49068"/>
                    <a:pt x="38069" y="48811"/>
                    <a:pt x="40898" y="48811"/>
                  </a:cubicBezTo>
                  <a:cubicBezTo>
                    <a:pt x="56976" y="48811"/>
                    <a:pt x="69709" y="53216"/>
                    <a:pt x="79098" y="62024"/>
                  </a:cubicBezTo>
                  <a:cubicBezTo>
                    <a:pt x="88487" y="70835"/>
                    <a:pt x="93181" y="82765"/>
                    <a:pt x="93181" y="97812"/>
                  </a:cubicBezTo>
                  <a:cubicBezTo>
                    <a:pt x="93181" y="113312"/>
                    <a:pt x="88359" y="125368"/>
                    <a:pt x="78712" y="133986"/>
                  </a:cubicBezTo>
                  <a:cubicBezTo>
                    <a:pt x="69066" y="142539"/>
                    <a:pt x="55466" y="146816"/>
                    <a:pt x="37909" y="146816"/>
                  </a:cubicBezTo>
                  <a:cubicBezTo>
                    <a:pt x="31863" y="146816"/>
                    <a:pt x="25691" y="146302"/>
                    <a:pt x="19388" y="145273"/>
                  </a:cubicBezTo>
                  <a:cubicBezTo>
                    <a:pt x="13149" y="144242"/>
                    <a:pt x="6687" y="142699"/>
                    <a:pt x="0" y="140641"/>
                  </a:cubicBezTo>
                  <a:lnTo>
                    <a:pt x="0" y="121060"/>
                  </a:lnTo>
                  <a:cubicBezTo>
                    <a:pt x="5786" y="124211"/>
                    <a:pt x="11766" y="126559"/>
                    <a:pt x="17940" y="128102"/>
                  </a:cubicBezTo>
                  <a:cubicBezTo>
                    <a:pt x="24115" y="129645"/>
                    <a:pt x="30642" y="130416"/>
                    <a:pt x="37524" y="130416"/>
                  </a:cubicBezTo>
                  <a:cubicBezTo>
                    <a:pt x="48649" y="130416"/>
                    <a:pt x="57460" y="127490"/>
                    <a:pt x="63953" y="121639"/>
                  </a:cubicBezTo>
                  <a:cubicBezTo>
                    <a:pt x="70447" y="115788"/>
                    <a:pt x="73695" y="107844"/>
                    <a:pt x="73695" y="97812"/>
                  </a:cubicBezTo>
                  <a:cubicBezTo>
                    <a:pt x="73695" y="87780"/>
                    <a:pt x="70447" y="79839"/>
                    <a:pt x="63953" y="73985"/>
                  </a:cubicBezTo>
                  <a:cubicBezTo>
                    <a:pt x="57460" y="68135"/>
                    <a:pt x="48649" y="65208"/>
                    <a:pt x="37524" y="65208"/>
                  </a:cubicBezTo>
                  <a:cubicBezTo>
                    <a:pt x="32314" y="65208"/>
                    <a:pt x="27103" y="65787"/>
                    <a:pt x="21896" y="66944"/>
                  </a:cubicBezTo>
                  <a:cubicBezTo>
                    <a:pt x="16750" y="68101"/>
                    <a:pt x="11478" y="69902"/>
                    <a:pt x="6077" y="72347"/>
                  </a:cubicBezTo>
                  <a:lnTo>
                    <a:pt x="6077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5504A2C-67B8-2DCE-7570-3F9DB97459D6}"/>
                </a:ext>
              </a:extLst>
            </p:cNvPr>
            <p:cNvSpPr/>
            <p:nvPr/>
          </p:nvSpPr>
          <p:spPr>
            <a:xfrm>
              <a:off x="1577494" y="2736336"/>
              <a:ext cx="99548" cy="149421"/>
            </a:xfrm>
            <a:custGeom>
              <a:avLst/>
              <a:gdLst>
                <a:gd name="connsiteX0" fmla="*/ 49775 w 99548"/>
                <a:gd name="connsiteY0" fmla="*/ 15435 h 149421"/>
                <a:gd name="connsiteX1" fmla="*/ 27106 w 99548"/>
                <a:gd name="connsiteY1" fmla="*/ 30290 h 149421"/>
                <a:gd name="connsiteX2" fmla="*/ 19581 w 99548"/>
                <a:gd name="connsiteY2" fmla="*/ 74759 h 149421"/>
                <a:gd name="connsiteX3" fmla="*/ 27106 w 99548"/>
                <a:gd name="connsiteY3" fmla="*/ 119227 h 149421"/>
                <a:gd name="connsiteX4" fmla="*/ 49775 w 99548"/>
                <a:gd name="connsiteY4" fmla="*/ 133986 h 149421"/>
                <a:gd name="connsiteX5" fmla="*/ 72442 w 99548"/>
                <a:gd name="connsiteY5" fmla="*/ 119227 h 149421"/>
                <a:gd name="connsiteX6" fmla="*/ 80065 w 99548"/>
                <a:gd name="connsiteY6" fmla="*/ 74759 h 149421"/>
                <a:gd name="connsiteX7" fmla="*/ 72442 w 99548"/>
                <a:gd name="connsiteY7" fmla="*/ 30290 h 149421"/>
                <a:gd name="connsiteX8" fmla="*/ 49775 w 99548"/>
                <a:gd name="connsiteY8" fmla="*/ 15435 h 149421"/>
                <a:gd name="connsiteX9" fmla="*/ 49775 w 99548"/>
                <a:gd name="connsiteY9" fmla="*/ 0 h 149421"/>
                <a:gd name="connsiteX10" fmla="*/ 86720 w 99548"/>
                <a:gd name="connsiteY10" fmla="*/ 19198 h 149421"/>
                <a:gd name="connsiteX11" fmla="*/ 99548 w 99548"/>
                <a:gd name="connsiteY11" fmla="*/ 74759 h 149421"/>
                <a:gd name="connsiteX12" fmla="*/ 86720 w 99548"/>
                <a:gd name="connsiteY12" fmla="*/ 130321 h 149421"/>
                <a:gd name="connsiteX13" fmla="*/ 49775 w 99548"/>
                <a:gd name="connsiteY13" fmla="*/ 149421 h 149421"/>
                <a:gd name="connsiteX14" fmla="*/ 12733 w 99548"/>
                <a:gd name="connsiteY14" fmla="*/ 130321 h 149421"/>
                <a:gd name="connsiteX15" fmla="*/ 0 w 99548"/>
                <a:gd name="connsiteY15" fmla="*/ 74759 h 149421"/>
                <a:gd name="connsiteX16" fmla="*/ 12733 w 99548"/>
                <a:gd name="connsiteY16" fmla="*/ 19198 h 149421"/>
                <a:gd name="connsiteX17" fmla="*/ 49775 w 99548"/>
                <a:gd name="connsiteY17" fmla="*/ 0 h 149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48" h="149421">
                  <a:moveTo>
                    <a:pt x="49775" y="15435"/>
                  </a:moveTo>
                  <a:cubicBezTo>
                    <a:pt x="39743" y="15435"/>
                    <a:pt x="32185" y="20386"/>
                    <a:pt x="27106" y="30290"/>
                  </a:cubicBezTo>
                  <a:cubicBezTo>
                    <a:pt x="22088" y="40129"/>
                    <a:pt x="19581" y="54952"/>
                    <a:pt x="19581" y="74759"/>
                  </a:cubicBezTo>
                  <a:cubicBezTo>
                    <a:pt x="19581" y="94502"/>
                    <a:pt x="22088" y="109323"/>
                    <a:pt x="27106" y="119227"/>
                  </a:cubicBezTo>
                  <a:cubicBezTo>
                    <a:pt x="32185" y="129066"/>
                    <a:pt x="39743" y="133986"/>
                    <a:pt x="49775" y="133986"/>
                  </a:cubicBezTo>
                  <a:cubicBezTo>
                    <a:pt x="59872" y="133986"/>
                    <a:pt x="67428" y="129066"/>
                    <a:pt x="72442" y="119227"/>
                  </a:cubicBezTo>
                  <a:cubicBezTo>
                    <a:pt x="77524" y="109323"/>
                    <a:pt x="80065" y="94502"/>
                    <a:pt x="80065" y="74759"/>
                  </a:cubicBezTo>
                  <a:cubicBezTo>
                    <a:pt x="80065" y="54952"/>
                    <a:pt x="77524" y="40129"/>
                    <a:pt x="72442" y="30290"/>
                  </a:cubicBezTo>
                  <a:cubicBezTo>
                    <a:pt x="67428" y="20386"/>
                    <a:pt x="59872" y="15435"/>
                    <a:pt x="49775" y="15435"/>
                  </a:cubicBezTo>
                  <a:moveTo>
                    <a:pt x="49775" y="0"/>
                  </a:moveTo>
                  <a:cubicBezTo>
                    <a:pt x="65918" y="0"/>
                    <a:pt x="78231" y="6398"/>
                    <a:pt x="86720" y="19198"/>
                  </a:cubicBezTo>
                  <a:cubicBezTo>
                    <a:pt x="95271" y="31930"/>
                    <a:pt x="99548" y="50449"/>
                    <a:pt x="99548" y="74759"/>
                  </a:cubicBezTo>
                  <a:cubicBezTo>
                    <a:pt x="99548" y="99003"/>
                    <a:pt x="95271" y="117524"/>
                    <a:pt x="86720" y="130321"/>
                  </a:cubicBezTo>
                  <a:cubicBezTo>
                    <a:pt x="78231" y="143054"/>
                    <a:pt x="65918" y="149421"/>
                    <a:pt x="49775" y="149421"/>
                  </a:cubicBezTo>
                  <a:cubicBezTo>
                    <a:pt x="33633" y="149421"/>
                    <a:pt x="21286" y="143054"/>
                    <a:pt x="12733" y="130321"/>
                  </a:cubicBezTo>
                  <a:cubicBezTo>
                    <a:pt x="4243" y="117524"/>
                    <a:pt x="0" y="99003"/>
                    <a:pt x="0" y="74759"/>
                  </a:cubicBezTo>
                  <a:cubicBezTo>
                    <a:pt x="0" y="50449"/>
                    <a:pt x="4243" y="31930"/>
                    <a:pt x="12733" y="19198"/>
                  </a:cubicBezTo>
                  <a:cubicBezTo>
                    <a:pt x="21286" y="6398"/>
                    <a:pt x="33633" y="0"/>
                    <a:pt x="49775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373DD6AB-3DC5-97F0-450A-1BB5D59CDDFE}"/>
                </a:ext>
              </a:extLst>
            </p:cNvPr>
            <p:cNvSpPr/>
            <p:nvPr/>
          </p:nvSpPr>
          <p:spPr>
            <a:xfrm>
              <a:off x="1267465" y="1962440"/>
              <a:ext cx="99548" cy="149418"/>
            </a:xfrm>
            <a:custGeom>
              <a:avLst/>
              <a:gdLst>
                <a:gd name="connsiteX0" fmla="*/ 49775 w 99548"/>
                <a:gd name="connsiteY0" fmla="*/ 15433 h 149418"/>
                <a:gd name="connsiteX1" fmla="*/ 27106 w 99548"/>
                <a:gd name="connsiteY1" fmla="*/ 30290 h 149418"/>
                <a:gd name="connsiteX2" fmla="*/ 19581 w 99548"/>
                <a:gd name="connsiteY2" fmla="*/ 74757 h 149418"/>
                <a:gd name="connsiteX3" fmla="*/ 27106 w 99548"/>
                <a:gd name="connsiteY3" fmla="*/ 119227 h 149418"/>
                <a:gd name="connsiteX4" fmla="*/ 49775 w 99548"/>
                <a:gd name="connsiteY4" fmla="*/ 133986 h 149418"/>
                <a:gd name="connsiteX5" fmla="*/ 72442 w 99548"/>
                <a:gd name="connsiteY5" fmla="*/ 119227 h 149418"/>
                <a:gd name="connsiteX6" fmla="*/ 80065 w 99548"/>
                <a:gd name="connsiteY6" fmla="*/ 74757 h 149418"/>
                <a:gd name="connsiteX7" fmla="*/ 72442 w 99548"/>
                <a:gd name="connsiteY7" fmla="*/ 30290 h 149418"/>
                <a:gd name="connsiteX8" fmla="*/ 49775 w 99548"/>
                <a:gd name="connsiteY8" fmla="*/ 15433 h 149418"/>
                <a:gd name="connsiteX9" fmla="*/ 49775 w 99548"/>
                <a:gd name="connsiteY9" fmla="*/ 0 h 149418"/>
                <a:gd name="connsiteX10" fmla="*/ 86720 w 99548"/>
                <a:gd name="connsiteY10" fmla="*/ 19195 h 149418"/>
                <a:gd name="connsiteX11" fmla="*/ 99548 w 99548"/>
                <a:gd name="connsiteY11" fmla="*/ 74757 h 149418"/>
                <a:gd name="connsiteX12" fmla="*/ 86720 w 99548"/>
                <a:gd name="connsiteY12" fmla="*/ 130319 h 149418"/>
                <a:gd name="connsiteX13" fmla="*/ 49775 w 99548"/>
                <a:gd name="connsiteY13" fmla="*/ 149419 h 149418"/>
                <a:gd name="connsiteX14" fmla="*/ 12733 w 99548"/>
                <a:gd name="connsiteY14" fmla="*/ 130319 h 149418"/>
                <a:gd name="connsiteX15" fmla="*/ 0 w 99548"/>
                <a:gd name="connsiteY15" fmla="*/ 74757 h 149418"/>
                <a:gd name="connsiteX16" fmla="*/ 12733 w 99548"/>
                <a:gd name="connsiteY16" fmla="*/ 19195 h 149418"/>
                <a:gd name="connsiteX17" fmla="*/ 49775 w 99548"/>
                <a:gd name="connsiteY17" fmla="*/ 0 h 14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48" h="149418">
                  <a:moveTo>
                    <a:pt x="49775" y="15433"/>
                  </a:moveTo>
                  <a:cubicBezTo>
                    <a:pt x="39743" y="15433"/>
                    <a:pt x="32185" y="20386"/>
                    <a:pt x="27106" y="30290"/>
                  </a:cubicBezTo>
                  <a:cubicBezTo>
                    <a:pt x="22088" y="40126"/>
                    <a:pt x="19581" y="54950"/>
                    <a:pt x="19581" y="74757"/>
                  </a:cubicBezTo>
                  <a:cubicBezTo>
                    <a:pt x="19581" y="94500"/>
                    <a:pt x="22088" y="109323"/>
                    <a:pt x="27106" y="119227"/>
                  </a:cubicBezTo>
                  <a:cubicBezTo>
                    <a:pt x="32185" y="129066"/>
                    <a:pt x="39743" y="133986"/>
                    <a:pt x="49775" y="133986"/>
                  </a:cubicBezTo>
                  <a:cubicBezTo>
                    <a:pt x="59872" y="133986"/>
                    <a:pt x="67427" y="129066"/>
                    <a:pt x="72442" y="119227"/>
                  </a:cubicBezTo>
                  <a:cubicBezTo>
                    <a:pt x="77524" y="109323"/>
                    <a:pt x="80065" y="94500"/>
                    <a:pt x="80065" y="74757"/>
                  </a:cubicBezTo>
                  <a:cubicBezTo>
                    <a:pt x="80065" y="54950"/>
                    <a:pt x="77524" y="40126"/>
                    <a:pt x="72442" y="30290"/>
                  </a:cubicBezTo>
                  <a:cubicBezTo>
                    <a:pt x="67427" y="20386"/>
                    <a:pt x="59872" y="15433"/>
                    <a:pt x="49775" y="15433"/>
                  </a:cubicBezTo>
                  <a:moveTo>
                    <a:pt x="49775" y="0"/>
                  </a:moveTo>
                  <a:cubicBezTo>
                    <a:pt x="65915" y="0"/>
                    <a:pt x="78231" y="6398"/>
                    <a:pt x="86720" y="19195"/>
                  </a:cubicBezTo>
                  <a:cubicBezTo>
                    <a:pt x="95271" y="31928"/>
                    <a:pt x="99548" y="50449"/>
                    <a:pt x="99548" y="74757"/>
                  </a:cubicBezTo>
                  <a:cubicBezTo>
                    <a:pt x="99548" y="99000"/>
                    <a:pt x="95271" y="117522"/>
                    <a:pt x="86720" y="130319"/>
                  </a:cubicBezTo>
                  <a:cubicBezTo>
                    <a:pt x="78231" y="143051"/>
                    <a:pt x="65915" y="149419"/>
                    <a:pt x="49775" y="149419"/>
                  </a:cubicBezTo>
                  <a:cubicBezTo>
                    <a:pt x="33633" y="149419"/>
                    <a:pt x="21286" y="143051"/>
                    <a:pt x="12733" y="130319"/>
                  </a:cubicBezTo>
                  <a:cubicBezTo>
                    <a:pt x="4243" y="117522"/>
                    <a:pt x="0" y="99000"/>
                    <a:pt x="0" y="74757"/>
                  </a:cubicBezTo>
                  <a:cubicBezTo>
                    <a:pt x="0" y="50449"/>
                    <a:pt x="4243" y="31928"/>
                    <a:pt x="12733" y="19195"/>
                  </a:cubicBezTo>
                  <a:cubicBezTo>
                    <a:pt x="21286" y="6398"/>
                    <a:pt x="33633" y="0"/>
                    <a:pt x="49775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8FDA3A0-2984-6284-2AA3-F21380ABCBED}"/>
                </a:ext>
              </a:extLst>
            </p:cNvPr>
            <p:cNvSpPr/>
            <p:nvPr/>
          </p:nvSpPr>
          <p:spPr>
            <a:xfrm>
              <a:off x="1401258" y="2084560"/>
              <a:ext cx="20352" cy="24500"/>
            </a:xfrm>
            <a:custGeom>
              <a:avLst/>
              <a:gdLst>
                <a:gd name="connsiteX0" fmla="*/ 0 w 20352"/>
                <a:gd name="connsiteY0" fmla="*/ 0 h 24500"/>
                <a:gd name="connsiteX1" fmla="*/ 20353 w 20352"/>
                <a:gd name="connsiteY1" fmla="*/ 0 h 24500"/>
                <a:gd name="connsiteX2" fmla="*/ 20353 w 20352"/>
                <a:gd name="connsiteY2" fmla="*/ 24501 h 24500"/>
                <a:gd name="connsiteX3" fmla="*/ 0 w 20352"/>
                <a:gd name="connsiteY3" fmla="*/ 24501 h 24500"/>
                <a:gd name="connsiteX4" fmla="*/ 0 w 20352"/>
                <a:gd name="connsiteY4" fmla="*/ 0 h 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52" h="24500">
                  <a:moveTo>
                    <a:pt x="0" y="0"/>
                  </a:moveTo>
                  <a:lnTo>
                    <a:pt x="20353" y="0"/>
                  </a:lnTo>
                  <a:lnTo>
                    <a:pt x="20353" y="24501"/>
                  </a:lnTo>
                  <a:lnTo>
                    <a:pt x="0" y="24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126E73C6-508D-BBCD-467B-E56A520A9531}"/>
                </a:ext>
              </a:extLst>
            </p:cNvPr>
            <p:cNvSpPr/>
            <p:nvPr/>
          </p:nvSpPr>
          <p:spPr>
            <a:xfrm>
              <a:off x="1459137" y="1965042"/>
              <a:ext cx="92602" cy="144018"/>
            </a:xfrm>
            <a:custGeom>
              <a:avLst/>
              <a:gdLst>
                <a:gd name="connsiteX0" fmla="*/ 0 w 92602"/>
                <a:gd name="connsiteY0" fmla="*/ 0 h 144018"/>
                <a:gd name="connsiteX1" fmla="*/ 92602 w 92602"/>
                <a:gd name="connsiteY1" fmla="*/ 0 h 144018"/>
                <a:gd name="connsiteX2" fmla="*/ 92602 w 92602"/>
                <a:gd name="connsiteY2" fmla="*/ 8296 h 144018"/>
                <a:gd name="connsiteX3" fmla="*/ 40319 w 92602"/>
                <a:gd name="connsiteY3" fmla="*/ 144018 h 144018"/>
                <a:gd name="connsiteX4" fmla="*/ 19967 w 92602"/>
                <a:gd name="connsiteY4" fmla="*/ 144018 h 144018"/>
                <a:gd name="connsiteX5" fmla="*/ 69161 w 92602"/>
                <a:gd name="connsiteY5" fmla="*/ 16400 h 144018"/>
                <a:gd name="connsiteX6" fmla="*/ 0 w 92602"/>
                <a:gd name="connsiteY6" fmla="*/ 16400 h 144018"/>
                <a:gd name="connsiteX7" fmla="*/ 0 w 92602"/>
                <a:gd name="connsiteY7" fmla="*/ 0 h 144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602" h="144018">
                  <a:moveTo>
                    <a:pt x="0" y="0"/>
                  </a:moveTo>
                  <a:lnTo>
                    <a:pt x="92602" y="0"/>
                  </a:lnTo>
                  <a:lnTo>
                    <a:pt x="92602" y="8296"/>
                  </a:lnTo>
                  <a:lnTo>
                    <a:pt x="40319" y="144018"/>
                  </a:lnTo>
                  <a:lnTo>
                    <a:pt x="19967" y="144018"/>
                  </a:lnTo>
                  <a:lnTo>
                    <a:pt x="69161" y="16400"/>
                  </a:lnTo>
                  <a:lnTo>
                    <a:pt x="0" y="16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3428750-A351-AF49-FAA1-EB5C12248BFC}"/>
                </a:ext>
              </a:extLst>
            </p:cNvPr>
            <p:cNvSpPr/>
            <p:nvPr/>
          </p:nvSpPr>
          <p:spPr>
            <a:xfrm>
              <a:off x="1583862" y="1965042"/>
              <a:ext cx="93180" cy="146815"/>
            </a:xfrm>
            <a:custGeom>
              <a:avLst/>
              <a:gdLst>
                <a:gd name="connsiteX0" fmla="*/ 6077 w 93180"/>
                <a:gd name="connsiteY0" fmla="*/ 0 h 146815"/>
                <a:gd name="connsiteX1" fmla="*/ 82570 w 93180"/>
                <a:gd name="connsiteY1" fmla="*/ 0 h 146815"/>
                <a:gd name="connsiteX2" fmla="*/ 82570 w 93180"/>
                <a:gd name="connsiteY2" fmla="*/ 16400 h 146815"/>
                <a:gd name="connsiteX3" fmla="*/ 23922 w 93180"/>
                <a:gd name="connsiteY3" fmla="*/ 16400 h 146815"/>
                <a:gd name="connsiteX4" fmla="*/ 23922 w 93180"/>
                <a:gd name="connsiteY4" fmla="*/ 51704 h 146815"/>
                <a:gd name="connsiteX5" fmla="*/ 32411 w 93180"/>
                <a:gd name="connsiteY5" fmla="*/ 49582 h 146815"/>
                <a:gd name="connsiteX6" fmla="*/ 40900 w 93180"/>
                <a:gd name="connsiteY6" fmla="*/ 48811 h 146815"/>
                <a:gd name="connsiteX7" fmla="*/ 79098 w 93180"/>
                <a:gd name="connsiteY7" fmla="*/ 62027 h 146815"/>
                <a:gd name="connsiteX8" fmla="*/ 93181 w 93180"/>
                <a:gd name="connsiteY8" fmla="*/ 97815 h 146815"/>
                <a:gd name="connsiteX9" fmla="*/ 78712 w 93180"/>
                <a:gd name="connsiteY9" fmla="*/ 133988 h 146815"/>
                <a:gd name="connsiteX10" fmla="*/ 37910 w 93180"/>
                <a:gd name="connsiteY10" fmla="*/ 146816 h 146815"/>
                <a:gd name="connsiteX11" fmla="*/ 19388 w 93180"/>
                <a:gd name="connsiteY11" fmla="*/ 145273 h 146815"/>
                <a:gd name="connsiteX12" fmla="*/ 0 w 93180"/>
                <a:gd name="connsiteY12" fmla="*/ 140644 h 146815"/>
                <a:gd name="connsiteX13" fmla="*/ 0 w 93180"/>
                <a:gd name="connsiteY13" fmla="*/ 121060 h 146815"/>
                <a:gd name="connsiteX14" fmla="*/ 17940 w 93180"/>
                <a:gd name="connsiteY14" fmla="*/ 128102 h 146815"/>
                <a:gd name="connsiteX15" fmla="*/ 37524 w 93180"/>
                <a:gd name="connsiteY15" fmla="*/ 130419 h 146815"/>
                <a:gd name="connsiteX16" fmla="*/ 63953 w 93180"/>
                <a:gd name="connsiteY16" fmla="*/ 121639 h 146815"/>
                <a:gd name="connsiteX17" fmla="*/ 73697 w 93180"/>
                <a:gd name="connsiteY17" fmla="*/ 97815 h 146815"/>
                <a:gd name="connsiteX18" fmla="*/ 63953 w 93180"/>
                <a:gd name="connsiteY18" fmla="*/ 73988 h 146815"/>
                <a:gd name="connsiteX19" fmla="*/ 37524 w 93180"/>
                <a:gd name="connsiteY19" fmla="*/ 65211 h 146815"/>
                <a:gd name="connsiteX20" fmla="*/ 21896 w 93180"/>
                <a:gd name="connsiteY20" fmla="*/ 66946 h 146815"/>
                <a:gd name="connsiteX21" fmla="*/ 6077 w 93180"/>
                <a:gd name="connsiteY21" fmla="*/ 72347 h 146815"/>
                <a:gd name="connsiteX22" fmla="*/ 6077 w 93180"/>
                <a:gd name="connsiteY22" fmla="*/ 0 h 146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180" h="146815">
                  <a:moveTo>
                    <a:pt x="6077" y="0"/>
                  </a:moveTo>
                  <a:lnTo>
                    <a:pt x="82570" y="0"/>
                  </a:lnTo>
                  <a:lnTo>
                    <a:pt x="82570" y="16400"/>
                  </a:lnTo>
                  <a:lnTo>
                    <a:pt x="23922" y="16400"/>
                  </a:lnTo>
                  <a:lnTo>
                    <a:pt x="23922" y="51704"/>
                  </a:lnTo>
                  <a:cubicBezTo>
                    <a:pt x="26751" y="50740"/>
                    <a:pt x="29580" y="50032"/>
                    <a:pt x="32411" y="49582"/>
                  </a:cubicBezTo>
                  <a:cubicBezTo>
                    <a:pt x="35240" y="49068"/>
                    <a:pt x="38069" y="48811"/>
                    <a:pt x="40900" y="48811"/>
                  </a:cubicBezTo>
                  <a:cubicBezTo>
                    <a:pt x="56976" y="48811"/>
                    <a:pt x="69709" y="53216"/>
                    <a:pt x="79098" y="62027"/>
                  </a:cubicBezTo>
                  <a:cubicBezTo>
                    <a:pt x="88487" y="70837"/>
                    <a:pt x="93181" y="82767"/>
                    <a:pt x="93181" y="97815"/>
                  </a:cubicBezTo>
                  <a:cubicBezTo>
                    <a:pt x="93181" y="113312"/>
                    <a:pt x="88359" y="125370"/>
                    <a:pt x="78712" y="133988"/>
                  </a:cubicBezTo>
                  <a:cubicBezTo>
                    <a:pt x="69066" y="142539"/>
                    <a:pt x="55467" y="146816"/>
                    <a:pt x="37910" y="146816"/>
                  </a:cubicBezTo>
                  <a:cubicBezTo>
                    <a:pt x="31864" y="146816"/>
                    <a:pt x="25691" y="146302"/>
                    <a:pt x="19388" y="145273"/>
                  </a:cubicBezTo>
                  <a:cubicBezTo>
                    <a:pt x="13152" y="144244"/>
                    <a:pt x="6689" y="142701"/>
                    <a:pt x="0" y="140644"/>
                  </a:cubicBezTo>
                  <a:lnTo>
                    <a:pt x="0" y="121060"/>
                  </a:lnTo>
                  <a:cubicBezTo>
                    <a:pt x="5789" y="124211"/>
                    <a:pt x="11768" y="126559"/>
                    <a:pt x="17940" y="128102"/>
                  </a:cubicBezTo>
                  <a:cubicBezTo>
                    <a:pt x="24115" y="129647"/>
                    <a:pt x="30642" y="130419"/>
                    <a:pt x="37524" y="130419"/>
                  </a:cubicBezTo>
                  <a:cubicBezTo>
                    <a:pt x="48649" y="130419"/>
                    <a:pt x="57460" y="127492"/>
                    <a:pt x="63953" y="121639"/>
                  </a:cubicBezTo>
                  <a:cubicBezTo>
                    <a:pt x="70449" y="115788"/>
                    <a:pt x="73697" y="107847"/>
                    <a:pt x="73697" y="97815"/>
                  </a:cubicBezTo>
                  <a:cubicBezTo>
                    <a:pt x="73697" y="87782"/>
                    <a:pt x="70449" y="79839"/>
                    <a:pt x="63953" y="73988"/>
                  </a:cubicBezTo>
                  <a:cubicBezTo>
                    <a:pt x="57460" y="68137"/>
                    <a:pt x="48649" y="65211"/>
                    <a:pt x="37524" y="65211"/>
                  </a:cubicBezTo>
                  <a:cubicBezTo>
                    <a:pt x="32314" y="65211"/>
                    <a:pt x="27103" y="65789"/>
                    <a:pt x="21896" y="66946"/>
                  </a:cubicBezTo>
                  <a:cubicBezTo>
                    <a:pt x="16752" y="68104"/>
                    <a:pt x="11480" y="69904"/>
                    <a:pt x="6077" y="72347"/>
                  </a:cubicBezTo>
                  <a:lnTo>
                    <a:pt x="6077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29DB6637-EC72-505A-2D19-09BF3F58F8A9}"/>
                </a:ext>
              </a:extLst>
            </p:cNvPr>
            <p:cNvSpPr/>
            <p:nvPr/>
          </p:nvSpPr>
          <p:spPr>
            <a:xfrm>
              <a:off x="1271999" y="1191146"/>
              <a:ext cx="85755" cy="144017"/>
            </a:xfrm>
            <a:custGeom>
              <a:avLst/>
              <a:gdLst>
                <a:gd name="connsiteX0" fmla="*/ 2798 w 85755"/>
                <a:gd name="connsiteY0" fmla="*/ 127620 h 144017"/>
                <a:gd name="connsiteX1" fmla="*/ 34631 w 85755"/>
                <a:gd name="connsiteY1" fmla="*/ 127620 h 144017"/>
                <a:gd name="connsiteX2" fmla="*/ 34631 w 85755"/>
                <a:gd name="connsiteY2" fmla="*/ 17749 h 144017"/>
                <a:gd name="connsiteX3" fmla="*/ 0 w 85755"/>
                <a:gd name="connsiteY3" fmla="*/ 24695 h 144017"/>
                <a:gd name="connsiteX4" fmla="*/ 0 w 85755"/>
                <a:gd name="connsiteY4" fmla="*/ 6945 h 144017"/>
                <a:gd name="connsiteX5" fmla="*/ 34438 w 85755"/>
                <a:gd name="connsiteY5" fmla="*/ 0 h 144017"/>
                <a:gd name="connsiteX6" fmla="*/ 53923 w 85755"/>
                <a:gd name="connsiteY6" fmla="*/ 0 h 144017"/>
                <a:gd name="connsiteX7" fmla="*/ 53923 w 85755"/>
                <a:gd name="connsiteY7" fmla="*/ 127620 h 144017"/>
                <a:gd name="connsiteX8" fmla="*/ 85756 w 85755"/>
                <a:gd name="connsiteY8" fmla="*/ 127620 h 144017"/>
                <a:gd name="connsiteX9" fmla="*/ 85756 w 85755"/>
                <a:gd name="connsiteY9" fmla="*/ 144018 h 144017"/>
                <a:gd name="connsiteX10" fmla="*/ 2798 w 85755"/>
                <a:gd name="connsiteY10" fmla="*/ 144018 h 144017"/>
                <a:gd name="connsiteX11" fmla="*/ 2798 w 85755"/>
                <a:gd name="connsiteY11" fmla="*/ 127620 h 144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5755" h="144017">
                  <a:moveTo>
                    <a:pt x="2798" y="127620"/>
                  </a:moveTo>
                  <a:lnTo>
                    <a:pt x="34631" y="127620"/>
                  </a:lnTo>
                  <a:lnTo>
                    <a:pt x="34631" y="17749"/>
                  </a:lnTo>
                  <a:lnTo>
                    <a:pt x="0" y="24695"/>
                  </a:lnTo>
                  <a:lnTo>
                    <a:pt x="0" y="6945"/>
                  </a:lnTo>
                  <a:lnTo>
                    <a:pt x="34438" y="0"/>
                  </a:lnTo>
                  <a:lnTo>
                    <a:pt x="53923" y="0"/>
                  </a:lnTo>
                  <a:lnTo>
                    <a:pt x="53923" y="127620"/>
                  </a:lnTo>
                  <a:lnTo>
                    <a:pt x="85756" y="127620"/>
                  </a:lnTo>
                  <a:lnTo>
                    <a:pt x="85756" y="144018"/>
                  </a:lnTo>
                  <a:lnTo>
                    <a:pt x="2798" y="144018"/>
                  </a:lnTo>
                  <a:lnTo>
                    <a:pt x="2798" y="12762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E794DD06-FF42-3A3F-CB10-3FD9825844E5}"/>
                </a:ext>
              </a:extLst>
            </p:cNvPr>
            <p:cNvSpPr/>
            <p:nvPr/>
          </p:nvSpPr>
          <p:spPr>
            <a:xfrm>
              <a:off x="1397110" y="1310662"/>
              <a:ext cx="20354" cy="24501"/>
            </a:xfrm>
            <a:custGeom>
              <a:avLst/>
              <a:gdLst>
                <a:gd name="connsiteX0" fmla="*/ 0 w 20354"/>
                <a:gd name="connsiteY0" fmla="*/ 0 h 24501"/>
                <a:gd name="connsiteX1" fmla="*/ 20355 w 20354"/>
                <a:gd name="connsiteY1" fmla="*/ 0 h 24501"/>
                <a:gd name="connsiteX2" fmla="*/ 20355 w 20354"/>
                <a:gd name="connsiteY2" fmla="*/ 24501 h 24501"/>
                <a:gd name="connsiteX3" fmla="*/ 0 w 20354"/>
                <a:gd name="connsiteY3" fmla="*/ 24501 h 24501"/>
                <a:gd name="connsiteX4" fmla="*/ 0 w 20354"/>
                <a:gd name="connsiteY4" fmla="*/ 0 h 2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54" h="24501">
                  <a:moveTo>
                    <a:pt x="0" y="0"/>
                  </a:moveTo>
                  <a:lnTo>
                    <a:pt x="20355" y="0"/>
                  </a:lnTo>
                  <a:lnTo>
                    <a:pt x="20355" y="24501"/>
                  </a:lnTo>
                  <a:lnTo>
                    <a:pt x="0" y="24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1E8E2536-3254-5995-A6C8-19B8C85EBCE3}"/>
                </a:ext>
              </a:extLst>
            </p:cNvPr>
            <p:cNvSpPr/>
            <p:nvPr/>
          </p:nvSpPr>
          <p:spPr>
            <a:xfrm>
              <a:off x="1451805" y="1188541"/>
              <a:ext cx="99548" cy="149419"/>
            </a:xfrm>
            <a:custGeom>
              <a:avLst/>
              <a:gdLst>
                <a:gd name="connsiteX0" fmla="*/ 49773 w 99548"/>
                <a:gd name="connsiteY0" fmla="*/ 15434 h 149419"/>
                <a:gd name="connsiteX1" fmla="*/ 27106 w 99548"/>
                <a:gd name="connsiteY1" fmla="*/ 30289 h 149419"/>
                <a:gd name="connsiteX2" fmla="*/ 19581 w 99548"/>
                <a:gd name="connsiteY2" fmla="*/ 74758 h 149419"/>
                <a:gd name="connsiteX3" fmla="*/ 27106 w 99548"/>
                <a:gd name="connsiteY3" fmla="*/ 119227 h 149419"/>
                <a:gd name="connsiteX4" fmla="*/ 49773 w 99548"/>
                <a:gd name="connsiteY4" fmla="*/ 133986 h 149419"/>
                <a:gd name="connsiteX5" fmla="*/ 72442 w 99548"/>
                <a:gd name="connsiteY5" fmla="*/ 119227 h 149419"/>
                <a:gd name="connsiteX6" fmla="*/ 80062 w 99548"/>
                <a:gd name="connsiteY6" fmla="*/ 74758 h 149419"/>
                <a:gd name="connsiteX7" fmla="*/ 72442 w 99548"/>
                <a:gd name="connsiteY7" fmla="*/ 30289 h 149419"/>
                <a:gd name="connsiteX8" fmla="*/ 49773 w 99548"/>
                <a:gd name="connsiteY8" fmla="*/ 15434 h 149419"/>
                <a:gd name="connsiteX9" fmla="*/ 49773 w 99548"/>
                <a:gd name="connsiteY9" fmla="*/ 0 h 149419"/>
                <a:gd name="connsiteX10" fmla="*/ 86718 w 99548"/>
                <a:gd name="connsiteY10" fmla="*/ 19196 h 149419"/>
                <a:gd name="connsiteX11" fmla="*/ 99548 w 99548"/>
                <a:gd name="connsiteY11" fmla="*/ 74758 h 149419"/>
                <a:gd name="connsiteX12" fmla="*/ 86718 w 99548"/>
                <a:gd name="connsiteY12" fmla="*/ 130320 h 149419"/>
                <a:gd name="connsiteX13" fmla="*/ 49773 w 99548"/>
                <a:gd name="connsiteY13" fmla="*/ 149420 h 149419"/>
                <a:gd name="connsiteX14" fmla="*/ 12733 w 99548"/>
                <a:gd name="connsiteY14" fmla="*/ 130320 h 149419"/>
                <a:gd name="connsiteX15" fmla="*/ 0 w 99548"/>
                <a:gd name="connsiteY15" fmla="*/ 74758 h 149419"/>
                <a:gd name="connsiteX16" fmla="*/ 12733 w 99548"/>
                <a:gd name="connsiteY16" fmla="*/ 19196 h 149419"/>
                <a:gd name="connsiteX17" fmla="*/ 49773 w 99548"/>
                <a:gd name="connsiteY17" fmla="*/ 0 h 14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48" h="149419">
                  <a:moveTo>
                    <a:pt x="49773" y="15434"/>
                  </a:moveTo>
                  <a:cubicBezTo>
                    <a:pt x="39741" y="15434"/>
                    <a:pt x="32185" y="20386"/>
                    <a:pt x="27106" y="30289"/>
                  </a:cubicBezTo>
                  <a:cubicBezTo>
                    <a:pt x="22088" y="40128"/>
                    <a:pt x="19581" y="54951"/>
                    <a:pt x="19581" y="74758"/>
                  </a:cubicBezTo>
                  <a:cubicBezTo>
                    <a:pt x="19581" y="94501"/>
                    <a:pt x="22088" y="109324"/>
                    <a:pt x="27106" y="119227"/>
                  </a:cubicBezTo>
                  <a:cubicBezTo>
                    <a:pt x="32185" y="129066"/>
                    <a:pt x="39741" y="133986"/>
                    <a:pt x="49773" y="133986"/>
                  </a:cubicBezTo>
                  <a:cubicBezTo>
                    <a:pt x="59869" y="133986"/>
                    <a:pt x="67425" y="129066"/>
                    <a:pt x="72442" y="119227"/>
                  </a:cubicBezTo>
                  <a:cubicBezTo>
                    <a:pt x="77522" y="109324"/>
                    <a:pt x="80062" y="94501"/>
                    <a:pt x="80062" y="74758"/>
                  </a:cubicBezTo>
                  <a:cubicBezTo>
                    <a:pt x="80062" y="54951"/>
                    <a:pt x="77522" y="40128"/>
                    <a:pt x="72442" y="30289"/>
                  </a:cubicBezTo>
                  <a:cubicBezTo>
                    <a:pt x="67425" y="20386"/>
                    <a:pt x="59869" y="15434"/>
                    <a:pt x="49773" y="15434"/>
                  </a:cubicBezTo>
                  <a:moveTo>
                    <a:pt x="49773" y="0"/>
                  </a:moveTo>
                  <a:cubicBezTo>
                    <a:pt x="65915" y="0"/>
                    <a:pt x="78229" y="6399"/>
                    <a:pt x="86718" y="19196"/>
                  </a:cubicBezTo>
                  <a:cubicBezTo>
                    <a:pt x="95271" y="31929"/>
                    <a:pt x="99548" y="50450"/>
                    <a:pt x="99548" y="74758"/>
                  </a:cubicBezTo>
                  <a:cubicBezTo>
                    <a:pt x="99548" y="99002"/>
                    <a:pt x="95271" y="117523"/>
                    <a:pt x="86718" y="130320"/>
                  </a:cubicBezTo>
                  <a:cubicBezTo>
                    <a:pt x="78229" y="143053"/>
                    <a:pt x="65915" y="149420"/>
                    <a:pt x="49773" y="149420"/>
                  </a:cubicBezTo>
                  <a:cubicBezTo>
                    <a:pt x="33633" y="149420"/>
                    <a:pt x="21286" y="143053"/>
                    <a:pt x="12733" y="130320"/>
                  </a:cubicBezTo>
                  <a:cubicBezTo>
                    <a:pt x="4243" y="117523"/>
                    <a:pt x="0" y="99002"/>
                    <a:pt x="0" y="74758"/>
                  </a:cubicBezTo>
                  <a:cubicBezTo>
                    <a:pt x="0" y="50450"/>
                    <a:pt x="4243" y="31929"/>
                    <a:pt x="12733" y="19196"/>
                  </a:cubicBezTo>
                  <a:cubicBezTo>
                    <a:pt x="21286" y="6399"/>
                    <a:pt x="33633" y="0"/>
                    <a:pt x="49773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45004436-B81C-C541-9CEC-EE4D053F871C}"/>
                </a:ext>
              </a:extLst>
            </p:cNvPr>
            <p:cNvSpPr/>
            <p:nvPr/>
          </p:nvSpPr>
          <p:spPr>
            <a:xfrm>
              <a:off x="1577494" y="1188541"/>
              <a:ext cx="99548" cy="149419"/>
            </a:xfrm>
            <a:custGeom>
              <a:avLst/>
              <a:gdLst>
                <a:gd name="connsiteX0" fmla="*/ 49775 w 99548"/>
                <a:gd name="connsiteY0" fmla="*/ 15434 h 149419"/>
                <a:gd name="connsiteX1" fmla="*/ 27106 w 99548"/>
                <a:gd name="connsiteY1" fmla="*/ 30289 h 149419"/>
                <a:gd name="connsiteX2" fmla="*/ 19581 w 99548"/>
                <a:gd name="connsiteY2" fmla="*/ 74758 h 149419"/>
                <a:gd name="connsiteX3" fmla="*/ 27106 w 99548"/>
                <a:gd name="connsiteY3" fmla="*/ 119227 h 149419"/>
                <a:gd name="connsiteX4" fmla="*/ 49775 w 99548"/>
                <a:gd name="connsiteY4" fmla="*/ 133986 h 149419"/>
                <a:gd name="connsiteX5" fmla="*/ 72442 w 99548"/>
                <a:gd name="connsiteY5" fmla="*/ 119227 h 149419"/>
                <a:gd name="connsiteX6" fmla="*/ 80065 w 99548"/>
                <a:gd name="connsiteY6" fmla="*/ 74758 h 149419"/>
                <a:gd name="connsiteX7" fmla="*/ 72442 w 99548"/>
                <a:gd name="connsiteY7" fmla="*/ 30289 h 149419"/>
                <a:gd name="connsiteX8" fmla="*/ 49775 w 99548"/>
                <a:gd name="connsiteY8" fmla="*/ 15434 h 149419"/>
                <a:gd name="connsiteX9" fmla="*/ 49775 w 99548"/>
                <a:gd name="connsiteY9" fmla="*/ 0 h 149419"/>
                <a:gd name="connsiteX10" fmla="*/ 86720 w 99548"/>
                <a:gd name="connsiteY10" fmla="*/ 19196 h 149419"/>
                <a:gd name="connsiteX11" fmla="*/ 99548 w 99548"/>
                <a:gd name="connsiteY11" fmla="*/ 74758 h 149419"/>
                <a:gd name="connsiteX12" fmla="*/ 86720 w 99548"/>
                <a:gd name="connsiteY12" fmla="*/ 130320 h 149419"/>
                <a:gd name="connsiteX13" fmla="*/ 49775 w 99548"/>
                <a:gd name="connsiteY13" fmla="*/ 149420 h 149419"/>
                <a:gd name="connsiteX14" fmla="*/ 12733 w 99548"/>
                <a:gd name="connsiteY14" fmla="*/ 130320 h 149419"/>
                <a:gd name="connsiteX15" fmla="*/ 0 w 99548"/>
                <a:gd name="connsiteY15" fmla="*/ 74758 h 149419"/>
                <a:gd name="connsiteX16" fmla="*/ 12733 w 99548"/>
                <a:gd name="connsiteY16" fmla="*/ 19196 h 149419"/>
                <a:gd name="connsiteX17" fmla="*/ 49775 w 99548"/>
                <a:gd name="connsiteY17" fmla="*/ 0 h 14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48" h="149419">
                  <a:moveTo>
                    <a:pt x="49775" y="15434"/>
                  </a:moveTo>
                  <a:cubicBezTo>
                    <a:pt x="39743" y="15434"/>
                    <a:pt x="32185" y="20386"/>
                    <a:pt x="27106" y="30289"/>
                  </a:cubicBezTo>
                  <a:cubicBezTo>
                    <a:pt x="22088" y="40128"/>
                    <a:pt x="19581" y="54951"/>
                    <a:pt x="19581" y="74758"/>
                  </a:cubicBezTo>
                  <a:cubicBezTo>
                    <a:pt x="19581" y="94501"/>
                    <a:pt x="22088" y="109324"/>
                    <a:pt x="27106" y="119227"/>
                  </a:cubicBezTo>
                  <a:cubicBezTo>
                    <a:pt x="32185" y="129066"/>
                    <a:pt x="39743" y="133986"/>
                    <a:pt x="49775" y="133986"/>
                  </a:cubicBezTo>
                  <a:cubicBezTo>
                    <a:pt x="59872" y="133986"/>
                    <a:pt x="67428" y="129066"/>
                    <a:pt x="72442" y="119227"/>
                  </a:cubicBezTo>
                  <a:cubicBezTo>
                    <a:pt x="77524" y="109324"/>
                    <a:pt x="80065" y="94501"/>
                    <a:pt x="80065" y="74758"/>
                  </a:cubicBezTo>
                  <a:cubicBezTo>
                    <a:pt x="80065" y="54951"/>
                    <a:pt x="77524" y="40128"/>
                    <a:pt x="72442" y="30289"/>
                  </a:cubicBezTo>
                  <a:cubicBezTo>
                    <a:pt x="67428" y="20386"/>
                    <a:pt x="59872" y="15434"/>
                    <a:pt x="49775" y="15434"/>
                  </a:cubicBezTo>
                  <a:moveTo>
                    <a:pt x="49775" y="0"/>
                  </a:moveTo>
                  <a:cubicBezTo>
                    <a:pt x="65918" y="0"/>
                    <a:pt x="78231" y="6399"/>
                    <a:pt x="86720" y="19196"/>
                  </a:cubicBezTo>
                  <a:cubicBezTo>
                    <a:pt x="95271" y="31929"/>
                    <a:pt x="99548" y="50450"/>
                    <a:pt x="99548" y="74758"/>
                  </a:cubicBezTo>
                  <a:cubicBezTo>
                    <a:pt x="99548" y="99002"/>
                    <a:pt x="95271" y="117523"/>
                    <a:pt x="86720" y="130320"/>
                  </a:cubicBezTo>
                  <a:cubicBezTo>
                    <a:pt x="78231" y="143053"/>
                    <a:pt x="65918" y="149420"/>
                    <a:pt x="49775" y="149420"/>
                  </a:cubicBezTo>
                  <a:cubicBezTo>
                    <a:pt x="33633" y="149420"/>
                    <a:pt x="21286" y="143053"/>
                    <a:pt x="12733" y="130320"/>
                  </a:cubicBezTo>
                  <a:cubicBezTo>
                    <a:pt x="4243" y="117523"/>
                    <a:pt x="0" y="99002"/>
                    <a:pt x="0" y="74758"/>
                  </a:cubicBezTo>
                  <a:cubicBezTo>
                    <a:pt x="0" y="50450"/>
                    <a:pt x="4243" y="31929"/>
                    <a:pt x="12733" y="19196"/>
                  </a:cubicBezTo>
                  <a:cubicBezTo>
                    <a:pt x="21286" y="6399"/>
                    <a:pt x="33633" y="0"/>
                    <a:pt x="49775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2526ED96-01EF-F9BD-9AAF-11FE6D97840B}"/>
                </a:ext>
              </a:extLst>
            </p:cNvPr>
            <p:cNvSpPr/>
            <p:nvPr/>
          </p:nvSpPr>
          <p:spPr>
            <a:xfrm>
              <a:off x="1033008" y="3266405"/>
              <a:ext cx="104967" cy="74625"/>
            </a:xfrm>
            <a:custGeom>
              <a:avLst/>
              <a:gdLst>
                <a:gd name="connsiteX0" fmla="*/ 99391 w 104967"/>
                <a:gd name="connsiteY0" fmla="*/ 74626 h 74625"/>
                <a:gd name="connsiteX1" fmla="*/ 69272 w 104967"/>
                <a:gd name="connsiteY1" fmla="*/ 74626 h 74625"/>
                <a:gd name="connsiteX2" fmla="*/ 65814 w 104967"/>
                <a:gd name="connsiteY2" fmla="*/ 74517 h 74625"/>
                <a:gd name="connsiteX3" fmla="*/ 64252 w 104967"/>
                <a:gd name="connsiteY3" fmla="*/ 73735 h 74625"/>
                <a:gd name="connsiteX4" fmla="*/ 63583 w 104967"/>
                <a:gd name="connsiteY4" fmla="*/ 71726 h 74625"/>
                <a:gd name="connsiteX5" fmla="*/ 64252 w 104967"/>
                <a:gd name="connsiteY5" fmla="*/ 69606 h 74625"/>
                <a:gd name="connsiteX6" fmla="*/ 67487 w 104967"/>
                <a:gd name="connsiteY6" fmla="*/ 68492 h 74625"/>
                <a:gd name="connsiteX7" fmla="*/ 91582 w 104967"/>
                <a:gd name="connsiteY7" fmla="*/ 57671 h 74625"/>
                <a:gd name="connsiteX8" fmla="*/ 99837 w 104967"/>
                <a:gd name="connsiteY8" fmla="*/ 36700 h 74625"/>
                <a:gd name="connsiteX9" fmla="*/ 94147 w 104967"/>
                <a:gd name="connsiteY9" fmla="*/ 17402 h 74625"/>
                <a:gd name="connsiteX10" fmla="*/ 79088 w 104967"/>
                <a:gd name="connsiteY10" fmla="*/ 10932 h 74625"/>
                <a:gd name="connsiteX11" fmla="*/ 58117 w 104967"/>
                <a:gd name="connsiteY11" fmla="*/ 34693 h 74625"/>
                <a:gd name="connsiteX12" fmla="*/ 53544 w 104967"/>
                <a:gd name="connsiteY12" fmla="*/ 54102 h 74625"/>
                <a:gd name="connsiteX13" fmla="*/ 47520 w 104967"/>
                <a:gd name="connsiteY13" fmla="*/ 64810 h 74625"/>
                <a:gd name="connsiteX14" fmla="*/ 28110 w 104967"/>
                <a:gd name="connsiteY14" fmla="*/ 74626 h 74625"/>
                <a:gd name="connsiteX15" fmla="*/ 8366 w 104967"/>
                <a:gd name="connsiteY15" fmla="*/ 66037 h 74625"/>
                <a:gd name="connsiteX16" fmla="*/ 0 w 104967"/>
                <a:gd name="connsiteY16" fmla="*/ 38150 h 74625"/>
                <a:gd name="connsiteX17" fmla="*/ 6470 w 104967"/>
                <a:gd name="connsiteY17" fmla="*/ 16621 h 74625"/>
                <a:gd name="connsiteX18" fmla="*/ 2789 w 104967"/>
                <a:gd name="connsiteY18" fmla="*/ 12718 h 74625"/>
                <a:gd name="connsiteX19" fmla="*/ 0 w 104967"/>
                <a:gd name="connsiteY19" fmla="*/ 8144 h 74625"/>
                <a:gd name="connsiteX20" fmla="*/ 1227 w 104967"/>
                <a:gd name="connsiteY20" fmla="*/ 6025 h 74625"/>
                <a:gd name="connsiteX21" fmla="*/ 5577 w 104967"/>
                <a:gd name="connsiteY21" fmla="*/ 5689 h 74625"/>
                <a:gd name="connsiteX22" fmla="*/ 28557 w 104967"/>
                <a:gd name="connsiteY22" fmla="*/ 5689 h 74625"/>
                <a:gd name="connsiteX23" fmla="*/ 32014 w 104967"/>
                <a:gd name="connsiteY23" fmla="*/ 5801 h 74625"/>
                <a:gd name="connsiteX24" fmla="*/ 33576 w 104967"/>
                <a:gd name="connsiteY24" fmla="*/ 6582 h 74625"/>
                <a:gd name="connsiteX25" fmla="*/ 34134 w 104967"/>
                <a:gd name="connsiteY25" fmla="*/ 8701 h 74625"/>
                <a:gd name="connsiteX26" fmla="*/ 32014 w 104967"/>
                <a:gd name="connsiteY26" fmla="*/ 11378 h 74625"/>
                <a:gd name="connsiteX27" fmla="*/ 4350 w 104967"/>
                <a:gd name="connsiteY27" fmla="*/ 38150 h 74625"/>
                <a:gd name="connsiteX28" fmla="*/ 9593 w 104967"/>
                <a:gd name="connsiteY28" fmla="*/ 57671 h 74625"/>
                <a:gd name="connsiteX29" fmla="*/ 21752 w 104967"/>
                <a:gd name="connsiteY29" fmla="*/ 63696 h 74625"/>
                <a:gd name="connsiteX30" fmla="*/ 28668 w 104967"/>
                <a:gd name="connsiteY30" fmla="*/ 61910 h 74625"/>
                <a:gd name="connsiteX31" fmla="*/ 33353 w 104967"/>
                <a:gd name="connsiteY31" fmla="*/ 57671 h 74625"/>
                <a:gd name="connsiteX32" fmla="*/ 36700 w 104967"/>
                <a:gd name="connsiteY32" fmla="*/ 50756 h 74625"/>
                <a:gd name="connsiteX33" fmla="*/ 38819 w 104967"/>
                <a:gd name="connsiteY33" fmla="*/ 43617 h 74625"/>
                <a:gd name="connsiteX34" fmla="*/ 40492 w 104967"/>
                <a:gd name="connsiteY34" fmla="*/ 35585 h 74625"/>
                <a:gd name="connsiteX35" fmla="*/ 51424 w 104967"/>
                <a:gd name="connsiteY35" fmla="*/ 9594 h 74625"/>
                <a:gd name="connsiteX36" fmla="*/ 73176 w 104967"/>
                <a:gd name="connsiteY36" fmla="*/ 0 h 74625"/>
                <a:gd name="connsiteX37" fmla="*/ 95821 w 104967"/>
                <a:gd name="connsiteY37" fmla="*/ 9149 h 74625"/>
                <a:gd name="connsiteX38" fmla="*/ 104968 w 104967"/>
                <a:gd name="connsiteY38" fmla="*/ 36700 h 74625"/>
                <a:gd name="connsiteX39" fmla="*/ 95040 w 104967"/>
                <a:gd name="connsiteY39" fmla="*/ 61910 h 74625"/>
                <a:gd name="connsiteX40" fmla="*/ 97606 w 104967"/>
                <a:gd name="connsiteY40" fmla="*/ 64253 h 74625"/>
                <a:gd name="connsiteX41" fmla="*/ 99167 w 104967"/>
                <a:gd name="connsiteY41" fmla="*/ 65703 h 74625"/>
                <a:gd name="connsiteX42" fmla="*/ 99948 w 104967"/>
                <a:gd name="connsiteY42" fmla="*/ 66149 h 74625"/>
                <a:gd name="connsiteX43" fmla="*/ 100394 w 104967"/>
                <a:gd name="connsiteY43" fmla="*/ 66484 h 74625"/>
                <a:gd name="connsiteX44" fmla="*/ 104968 w 104967"/>
                <a:gd name="connsiteY44" fmla="*/ 72173 h 74625"/>
                <a:gd name="connsiteX45" fmla="*/ 103741 w 104967"/>
                <a:gd name="connsiteY45" fmla="*/ 74293 h 74625"/>
                <a:gd name="connsiteX46" fmla="*/ 99391 w 104967"/>
                <a:gd name="connsiteY46" fmla="*/ 74626 h 7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04967" h="74625">
                  <a:moveTo>
                    <a:pt x="99391" y="74626"/>
                  </a:moveTo>
                  <a:lnTo>
                    <a:pt x="69272" y="74626"/>
                  </a:lnTo>
                  <a:cubicBezTo>
                    <a:pt x="67562" y="74626"/>
                    <a:pt x="66409" y="74590"/>
                    <a:pt x="65814" y="74517"/>
                  </a:cubicBezTo>
                  <a:cubicBezTo>
                    <a:pt x="65219" y="74443"/>
                    <a:pt x="64699" y="74181"/>
                    <a:pt x="64252" y="73735"/>
                  </a:cubicBezTo>
                  <a:cubicBezTo>
                    <a:pt x="63806" y="73290"/>
                    <a:pt x="63583" y="72619"/>
                    <a:pt x="63583" y="71726"/>
                  </a:cubicBezTo>
                  <a:cubicBezTo>
                    <a:pt x="63583" y="70685"/>
                    <a:pt x="63806" y="69980"/>
                    <a:pt x="64252" y="69606"/>
                  </a:cubicBezTo>
                  <a:cubicBezTo>
                    <a:pt x="64699" y="69161"/>
                    <a:pt x="65777" y="68790"/>
                    <a:pt x="67487" y="68492"/>
                  </a:cubicBezTo>
                  <a:cubicBezTo>
                    <a:pt x="77973" y="66187"/>
                    <a:pt x="86004" y="62579"/>
                    <a:pt x="91582" y="57671"/>
                  </a:cubicBezTo>
                  <a:cubicBezTo>
                    <a:pt x="97085" y="52687"/>
                    <a:pt x="99837" y="45699"/>
                    <a:pt x="99837" y="36700"/>
                  </a:cubicBezTo>
                  <a:cubicBezTo>
                    <a:pt x="99837" y="28149"/>
                    <a:pt x="97940" y="21715"/>
                    <a:pt x="94147" y="17402"/>
                  </a:cubicBezTo>
                  <a:cubicBezTo>
                    <a:pt x="90355" y="13090"/>
                    <a:pt x="85335" y="10932"/>
                    <a:pt x="79088" y="10932"/>
                  </a:cubicBezTo>
                  <a:cubicBezTo>
                    <a:pt x="67933" y="10932"/>
                    <a:pt x="60943" y="18852"/>
                    <a:pt x="58117" y="34693"/>
                  </a:cubicBezTo>
                  <a:cubicBezTo>
                    <a:pt x="56258" y="43839"/>
                    <a:pt x="54734" y="50309"/>
                    <a:pt x="53544" y="54102"/>
                  </a:cubicBezTo>
                  <a:cubicBezTo>
                    <a:pt x="52279" y="57895"/>
                    <a:pt x="50272" y="61465"/>
                    <a:pt x="47520" y="64810"/>
                  </a:cubicBezTo>
                  <a:cubicBezTo>
                    <a:pt x="42166" y="71354"/>
                    <a:pt x="35696" y="74626"/>
                    <a:pt x="28110" y="74626"/>
                  </a:cubicBezTo>
                  <a:cubicBezTo>
                    <a:pt x="20525" y="74626"/>
                    <a:pt x="13944" y="71764"/>
                    <a:pt x="8366" y="66037"/>
                  </a:cubicBezTo>
                  <a:cubicBezTo>
                    <a:pt x="2789" y="60238"/>
                    <a:pt x="0" y="50942"/>
                    <a:pt x="0" y="38150"/>
                  </a:cubicBezTo>
                  <a:cubicBezTo>
                    <a:pt x="0" y="29599"/>
                    <a:pt x="2157" y="22422"/>
                    <a:pt x="6470" y="16621"/>
                  </a:cubicBezTo>
                  <a:cubicBezTo>
                    <a:pt x="5131" y="14911"/>
                    <a:pt x="3904" y="13611"/>
                    <a:pt x="2789" y="12718"/>
                  </a:cubicBezTo>
                  <a:cubicBezTo>
                    <a:pt x="930" y="10711"/>
                    <a:pt x="0" y="9184"/>
                    <a:pt x="0" y="8144"/>
                  </a:cubicBezTo>
                  <a:cubicBezTo>
                    <a:pt x="0" y="6953"/>
                    <a:pt x="409" y="6246"/>
                    <a:pt x="1227" y="6025"/>
                  </a:cubicBezTo>
                  <a:cubicBezTo>
                    <a:pt x="1971" y="5801"/>
                    <a:pt x="3421" y="5689"/>
                    <a:pt x="5577" y="5689"/>
                  </a:cubicBezTo>
                  <a:lnTo>
                    <a:pt x="28557" y="5689"/>
                  </a:lnTo>
                  <a:cubicBezTo>
                    <a:pt x="30267" y="5689"/>
                    <a:pt x="31420" y="5727"/>
                    <a:pt x="32014" y="5801"/>
                  </a:cubicBezTo>
                  <a:cubicBezTo>
                    <a:pt x="32610" y="5874"/>
                    <a:pt x="33130" y="6137"/>
                    <a:pt x="33576" y="6582"/>
                  </a:cubicBezTo>
                  <a:cubicBezTo>
                    <a:pt x="33948" y="7027"/>
                    <a:pt x="34134" y="7734"/>
                    <a:pt x="34134" y="8701"/>
                  </a:cubicBezTo>
                  <a:cubicBezTo>
                    <a:pt x="34134" y="10413"/>
                    <a:pt x="33428" y="11304"/>
                    <a:pt x="32014" y="11378"/>
                  </a:cubicBezTo>
                  <a:cubicBezTo>
                    <a:pt x="13572" y="12568"/>
                    <a:pt x="4350" y="21493"/>
                    <a:pt x="4350" y="38150"/>
                  </a:cubicBezTo>
                  <a:cubicBezTo>
                    <a:pt x="4350" y="47149"/>
                    <a:pt x="6098" y="53654"/>
                    <a:pt x="9593" y="57671"/>
                  </a:cubicBezTo>
                  <a:cubicBezTo>
                    <a:pt x="13014" y="61689"/>
                    <a:pt x="17067" y="63696"/>
                    <a:pt x="21752" y="63696"/>
                  </a:cubicBezTo>
                  <a:cubicBezTo>
                    <a:pt x="24355" y="63696"/>
                    <a:pt x="26660" y="63101"/>
                    <a:pt x="28668" y="61910"/>
                  </a:cubicBezTo>
                  <a:cubicBezTo>
                    <a:pt x="30602" y="60646"/>
                    <a:pt x="32163" y="59234"/>
                    <a:pt x="33353" y="57671"/>
                  </a:cubicBezTo>
                  <a:cubicBezTo>
                    <a:pt x="34469" y="56036"/>
                    <a:pt x="35584" y="53731"/>
                    <a:pt x="36700" y="50756"/>
                  </a:cubicBezTo>
                  <a:cubicBezTo>
                    <a:pt x="37741" y="47782"/>
                    <a:pt x="38447" y="45401"/>
                    <a:pt x="38819" y="43617"/>
                  </a:cubicBezTo>
                  <a:cubicBezTo>
                    <a:pt x="39191" y="41758"/>
                    <a:pt x="39749" y="39079"/>
                    <a:pt x="40492" y="35585"/>
                  </a:cubicBezTo>
                  <a:cubicBezTo>
                    <a:pt x="42798" y="23389"/>
                    <a:pt x="46442" y="14726"/>
                    <a:pt x="51424" y="9594"/>
                  </a:cubicBezTo>
                  <a:cubicBezTo>
                    <a:pt x="57820" y="3198"/>
                    <a:pt x="65070" y="0"/>
                    <a:pt x="73176" y="0"/>
                  </a:cubicBezTo>
                  <a:cubicBezTo>
                    <a:pt x="82175" y="0"/>
                    <a:pt x="89723" y="3050"/>
                    <a:pt x="95821" y="9149"/>
                  </a:cubicBezTo>
                  <a:cubicBezTo>
                    <a:pt x="101919" y="15247"/>
                    <a:pt x="104968" y="24429"/>
                    <a:pt x="104968" y="36700"/>
                  </a:cubicBezTo>
                  <a:cubicBezTo>
                    <a:pt x="104968" y="46591"/>
                    <a:pt x="101659" y="54995"/>
                    <a:pt x="95040" y="61910"/>
                  </a:cubicBezTo>
                  <a:cubicBezTo>
                    <a:pt x="95932" y="62803"/>
                    <a:pt x="96788" y="63584"/>
                    <a:pt x="97606" y="64253"/>
                  </a:cubicBezTo>
                  <a:cubicBezTo>
                    <a:pt x="98349" y="64922"/>
                    <a:pt x="98870" y="65406"/>
                    <a:pt x="99167" y="65703"/>
                  </a:cubicBezTo>
                  <a:cubicBezTo>
                    <a:pt x="99465" y="65925"/>
                    <a:pt x="99725" y="66075"/>
                    <a:pt x="99948" y="66149"/>
                  </a:cubicBezTo>
                  <a:cubicBezTo>
                    <a:pt x="100097" y="66223"/>
                    <a:pt x="100246" y="66334"/>
                    <a:pt x="100394" y="66484"/>
                  </a:cubicBezTo>
                  <a:cubicBezTo>
                    <a:pt x="103443" y="69533"/>
                    <a:pt x="104968" y="71428"/>
                    <a:pt x="104968" y="72173"/>
                  </a:cubicBezTo>
                  <a:cubicBezTo>
                    <a:pt x="104968" y="73362"/>
                    <a:pt x="104559" y="74069"/>
                    <a:pt x="103741" y="74293"/>
                  </a:cubicBezTo>
                  <a:cubicBezTo>
                    <a:pt x="102997" y="74514"/>
                    <a:pt x="101547" y="74626"/>
                    <a:pt x="99391" y="74626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34B34678-02F1-0269-D508-CA1802FF612A}"/>
                </a:ext>
              </a:extLst>
            </p:cNvPr>
            <p:cNvSpPr/>
            <p:nvPr/>
          </p:nvSpPr>
          <p:spPr>
            <a:xfrm>
              <a:off x="982588" y="3208617"/>
              <a:ext cx="152822" cy="48858"/>
            </a:xfrm>
            <a:custGeom>
              <a:avLst/>
              <a:gdLst>
                <a:gd name="connsiteX0" fmla="*/ 152823 w 152822"/>
                <a:gd name="connsiteY0" fmla="*/ 48859 h 48858"/>
                <a:gd name="connsiteX1" fmla="*/ 145795 w 152822"/>
                <a:gd name="connsiteY1" fmla="*/ 48859 h 48858"/>
                <a:gd name="connsiteX2" fmla="*/ 144345 w 152822"/>
                <a:gd name="connsiteY2" fmla="*/ 33909 h 48858"/>
                <a:gd name="connsiteX3" fmla="*/ 135421 w 152822"/>
                <a:gd name="connsiteY3" fmla="*/ 31121 h 48858"/>
                <a:gd name="connsiteX4" fmla="*/ 73957 w 152822"/>
                <a:gd name="connsiteY4" fmla="*/ 31121 h 48858"/>
                <a:gd name="connsiteX5" fmla="*/ 63472 w 152822"/>
                <a:gd name="connsiteY5" fmla="*/ 34021 h 48858"/>
                <a:gd name="connsiteX6" fmla="*/ 61464 w 152822"/>
                <a:gd name="connsiteY6" fmla="*/ 47966 h 48858"/>
                <a:gd name="connsiteX7" fmla="*/ 54324 w 152822"/>
                <a:gd name="connsiteY7" fmla="*/ 47966 h 48858"/>
                <a:gd name="connsiteX8" fmla="*/ 51870 w 152822"/>
                <a:gd name="connsiteY8" fmla="*/ 16062 h 48858"/>
                <a:gd name="connsiteX9" fmla="*/ 135644 w 152822"/>
                <a:gd name="connsiteY9" fmla="*/ 16062 h 48858"/>
                <a:gd name="connsiteX10" fmla="*/ 144122 w 152822"/>
                <a:gd name="connsiteY10" fmla="*/ 13609 h 48858"/>
                <a:gd name="connsiteX11" fmla="*/ 145795 w 152822"/>
                <a:gd name="connsiteY11" fmla="*/ 0 h 48858"/>
                <a:gd name="connsiteX12" fmla="*/ 152823 w 152822"/>
                <a:gd name="connsiteY12" fmla="*/ 0 h 48858"/>
                <a:gd name="connsiteX13" fmla="*/ 152153 w 152822"/>
                <a:gd name="connsiteY13" fmla="*/ 23760 h 48858"/>
                <a:gd name="connsiteX14" fmla="*/ 152823 w 152822"/>
                <a:gd name="connsiteY14" fmla="*/ 48859 h 48858"/>
                <a:gd name="connsiteX15" fmla="*/ 12047 w 152822"/>
                <a:gd name="connsiteY15" fmla="*/ 39264 h 48858"/>
                <a:gd name="connsiteX16" fmla="*/ 3793 w 152822"/>
                <a:gd name="connsiteY16" fmla="*/ 35807 h 48858"/>
                <a:gd name="connsiteX17" fmla="*/ 0 w 152822"/>
                <a:gd name="connsiteY17" fmla="*/ 27218 h 48858"/>
                <a:gd name="connsiteX18" fmla="*/ 3458 w 152822"/>
                <a:gd name="connsiteY18" fmla="*/ 18629 h 48858"/>
                <a:gd name="connsiteX19" fmla="*/ 12159 w 152822"/>
                <a:gd name="connsiteY19" fmla="*/ 15059 h 48858"/>
                <a:gd name="connsiteX20" fmla="*/ 20860 w 152822"/>
                <a:gd name="connsiteY20" fmla="*/ 18629 h 48858"/>
                <a:gd name="connsiteX21" fmla="*/ 24206 w 152822"/>
                <a:gd name="connsiteY21" fmla="*/ 27218 h 48858"/>
                <a:gd name="connsiteX22" fmla="*/ 20525 w 152822"/>
                <a:gd name="connsiteY22" fmla="*/ 35919 h 48858"/>
                <a:gd name="connsiteX23" fmla="*/ 12047 w 152822"/>
                <a:gd name="connsiteY23" fmla="*/ 39264 h 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2822" h="48858">
                  <a:moveTo>
                    <a:pt x="152823" y="48859"/>
                  </a:moveTo>
                  <a:lnTo>
                    <a:pt x="145795" y="48859"/>
                  </a:lnTo>
                  <a:cubicBezTo>
                    <a:pt x="145795" y="40753"/>
                    <a:pt x="145312" y="35769"/>
                    <a:pt x="144345" y="33909"/>
                  </a:cubicBezTo>
                  <a:cubicBezTo>
                    <a:pt x="143304" y="32049"/>
                    <a:pt x="140329" y="31121"/>
                    <a:pt x="135421" y="31121"/>
                  </a:cubicBezTo>
                  <a:lnTo>
                    <a:pt x="73957" y="31121"/>
                  </a:lnTo>
                  <a:cubicBezTo>
                    <a:pt x="68305" y="31121"/>
                    <a:pt x="64810" y="32087"/>
                    <a:pt x="63472" y="34021"/>
                  </a:cubicBezTo>
                  <a:cubicBezTo>
                    <a:pt x="62133" y="35881"/>
                    <a:pt x="61464" y="40529"/>
                    <a:pt x="61464" y="47966"/>
                  </a:cubicBezTo>
                  <a:lnTo>
                    <a:pt x="54324" y="47966"/>
                  </a:lnTo>
                  <a:lnTo>
                    <a:pt x="51870" y="16062"/>
                  </a:lnTo>
                  <a:lnTo>
                    <a:pt x="135644" y="16062"/>
                  </a:lnTo>
                  <a:cubicBezTo>
                    <a:pt x="140180" y="16062"/>
                    <a:pt x="143006" y="15245"/>
                    <a:pt x="144122" y="13609"/>
                  </a:cubicBezTo>
                  <a:cubicBezTo>
                    <a:pt x="145237" y="11973"/>
                    <a:pt x="145795" y="7437"/>
                    <a:pt x="145795" y="0"/>
                  </a:cubicBezTo>
                  <a:lnTo>
                    <a:pt x="152823" y="0"/>
                  </a:lnTo>
                  <a:cubicBezTo>
                    <a:pt x="152376" y="15543"/>
                    <a:pt x="152153" y="23463"/>
                    <a:pt x="152153" y="23760"/>
                  </a:cubicBezTo>
                  <a:cubicBezTo>
                    <a:pt x="152153" y="25841"/>
                    <a:pt x="152376" y="34207"/>
                    <a:pt x="152823" y="48859"/>
                  </a:cubicBezTo>
                  <a:moveTo>
                    <a:pt x="12047" y="39264"/>
                  </a:moveTo>
                  <a:cubicBezTo>
                    <a:pt x="8998" y="39264"/>
                    <a:pt x="6247" y="38112"/>
                    <a:pt x="3793" y="35807"/>
                  </a:cubicBezTo>
                  <a:cubicBezTo>
                    <a:pt x="1264" y="33428"/>
                    <a:pt x="0" y="30563"/>
                    <a:pt x="0" y="27218"/>
                  </a:cubicBezTo>
                  <a:cubicBezTo>
                    <a:pt x="0" y="23872"/>
                    <a:pt x="1153" y="21007"/>
                    <a:pt x="3458" y="18629"/>
                  </a:cubicBezTo>
                  <a:cubicBezTo>
                    <a:pt x="5689" y="16250"/>
                    <a:pt x="8589" y="15059"/>
                    <a:pt x="12159" y="15059"/>
                  </a:cubicBezTo>
                  <a:cubicBezTo>
                    <a:pt x="15654" y="15059"/>
                    <a:pt x="18554" y="16250"/>
                    <a:pt x="20860" y="18629"/>
                  </a:cubicBezTo>
                  <a:cubicBezTo>
                    <a:pt x="23091" y="21007"/>
                    <a:pt x="24206" y="23872"/>
                    <a:pt x="24206" y="27218"/>
                  </a:cubicBezTo>
                  <a:cubicBezTo>
                    <a:pt x="24206" y="30711"/>
                    <a:pt x="22979" y="33611"/>
                    <a:pt x="20525" y="35919"/>
                  </a:cubicBezTo>
                  <a:cubicBezTo>
                    <a:pt x="18071" y="38150"/>
                    <a:pt x="15245" y="39264"/>
                    <a:pt x="12047" y="39264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34E445A-6DBB-86FF-9C80-B7785C6851A9}"/>
                </a:ext>
              </a:extLst>
            </p:cNvPr>
            <p:cNvSpPr/>
            <p:nvPr/>
          </p:nvSpPr>
          <p:spPr>
            <a:xfrm>
              <a:off x="1031893" y="3093167"/>
              <a:ext cx="150592" cy="104410"/>
            </a:xfrm>
            <a:custGeom>
              <a:avLst/>
              <a:gdLst>
                <a:gd name="connsiteX0" fmla="*/ 121589 w 150592"/>
                <a:gd name="connsiteY0" fmla="*/ 104411 h 104410"/>
                <a:gd name="connsiteX1" fmla="*/ 107868 w 150592"/>
                <a:gd name="connsiteY1" fmla="*/ 98834 h 104410"/>
                <a:gd name="connsiteX2" fmla="*/ 98721 w 150592"/>
                <a:gd name="connsiteY2" fmla="*/ 83327 h 104410"/>
                <a:gd name="connsiteX3" fmla="*/ 78419 w 150592"/>
                <a:gd name="connsiteY3" fmla="*/ 93366 h 104410"/>
                <a:gd name="connsiteX4" fmla="*/ 59456 w 150592"/>
                <a:gd name="connsiteY4" fmla="*/ 86339 h 104410"/>
                <a:gd name="connsiteX5" fmla="*/ 35919 w 150592"/>
                <a:gd name="connsiteY5" fmla="*/ 97048 h 104410"/>
                <a:gd name="connsiteX6" fmla="*/ 12493 w 150592"/>
                <a:gd name="connsiteY6" fmla="*/ 86339 h 104410"/>
                <a:gd name="connsiteX7" fmla="*/ 2566 w 150592"/>
                <a:gd name="connsiteY7" fmla="*/ 60015 h 104410"/>
                <a:gd name="connsiteX8" fmla="*/ 10820 w 150592"/>
                <a:gd name="connsiteY8" fmla="*/ 35807 h 104410"/>
                <a:gd name="connsiteX9" fmla="*/ 0 w 150592"/>
                <a:gd name="connsiteY9" fmla="*/ 11601 h 104410"/>
                <a:gd name="connsiteX10" fmla="*/ 3681 w 150592"/>
                <a:gd name="connsiteY10" fmla="*/ 2900 h 104410"/>
                <a:gd name="connsiteX11" fmla="*/ 11266 w 150592"/>
                <a:gd name="connsiteY11" fmla="*/ 0 h 104410"/>
                <a:gd name="connsiteX12" fmla="*/ 16398 w 150592"/>
                <a:gd name="connsiteY12" fmla="*/ 2231 h 104410"/>
                <a:gd name="connsiteX13" fmla="*/ 18071 w 150592"/>
                <a:gd name="connsiteY13" fmla="*/ 6582 h 104410"/>
                <a:gd name="connsiteX14" fmla="*/ 16286 w 150592"/>
                <a:gd name="connsiteY14" fmla="*/ 11378 h 104410"/>
                <a:gd name="connsiteX15" fmla="*/ 11490 w 150592"/>
                <a:gd name="connsiteY15" fmla="*/ 13275 h 104410"/>
                <a:gd name="connsiteX16" fmla="*/ 5243 w 150592"/>
                <a:gd name="connsiteY16" fmla="*/ 9594 h 104410"/>
                <a:gd name="connsiteX17" fmla="*/ 5020 w 150592"/>
                <a:gd name="connsiteY17" fmla="*/ 11825 h 104410"/>
                <a:gd name="connsiteX18" fmla="*/ 13944 w 150592"/>
                <a:gd name="connsiteY18" fmla="*/ 32461 h 104410"/>
                <a:gd name="connsiteX19" fmla="*/ 36142 w 150592"/>
                <a:gd name="connsiteY19" fmla="*/ 23091 h 104410"/>
                <a:gd name="connsiteX20" fmla="*/ 59567 w 150592"/>
                <a:gd name="connsiteY20" fmla="*/ 33799 h 104410"/>
                <a:gd name="connsiteX21" fmla="*/ 69495 w 150592"/>
                <a:gd name="connsiteY21" fmla="*/ 60015 h 104410"/>
                <a:gd name="connsiteX22" fmla="*/ 62356 w 150592"/>
                <a:gd name="connsiteY22" fmla="*/ 82658 h 104410"/>
                <a:gd name="connsiteX23" fmla="*/ 73177 w 150592"/>
                <a:gd name="connsiteY23" fmla="*/ 86563 h 104410"/>
                <a:gd name="connsiteX24" fmla="*/ 83327 w 150592"/>
                <a:gd name="connsiteY24" fmla="*/ 83106 h 104410"/>
                <a:gd name="connsiteX25" fmla="*/ 88459 w 150592"/>
                <a:gd name="connsiteY25" fmla="*/ 74404 h 104410"/>
                <a:gd name="connsiteX26" fmla="*/ 88682 w 150592"/>
                <a:gd name="connsiteY26" fmla="*/ 57336 h 104410"/>
                <a:gd name="connsiteX27" fmla="*/ 88905 w 150592"/>
                <a:gd name="connsiteY27" fmla="*/ 43170 h 104410"/>
                <a:gd name="connsiteX28" fmla="*/ 90690 w 150592"/>
                <a:gd name="connsiteY28" fmla="*/ 31011 h 104410"/>
                <a:gd name="connsiteX29" fmla="*/ 95040 w 150592"/>
                <a:gd name="connsiteY29" fmla="*/ 18071 h 104410"/>
                <a:gd name="connsiteX30" fmla="*/ 121143 w 150592"/>
                <a:gd name="connsiteY30" fmla="*/ 3124 h 104410"/>
                <a:gd name="connsiteX31" fmla="*/ 142337 w 150592"/>
                <a:gd name="connsiteY31" fmla="*/ 18183 h 104410"/>
                <a:gd name="connsiteX32" fmla="*/ 150593 w 150592"/>
                <a:gd name="connsiteY32" fmla="*/ 53878 h 104410"/>
                <a:gd name="connsiteX33" fmla="*/ 142225 w 150592"/>
                <a:gd name="connsiteY33" fmla="*/ 89687 h 104410"/>
                <a:gd name="connsiteX34" fmla="*/ 121589 w 150592"/>
                <a:gd name="connsiteY34" fmla="*/ 104411 h 104410"/>
                <a:gd name="connsiteX35" fmla="*/ 121589 w 150592"/>
                <a:gd name="connsiteY35" fmla="*/ 92476 h 104410"/>
                <a:gd name="connsiteX36" fmla="*/ 138098 w 150592"/>
                <a:gd name="connsiteY36" fmla="*/ 81432 h 104410"/>
                <a:gd name="connsiteX37" fmla="*/ 145349 w 150592"/>
                <a:gd name="connsiteY37" fmla="*/ 53657 h 104410"/>
                <a:gd name="connsiteX38" fmla="*/ 138210 w 150592"/>
                <a:gd name="connsiteY38" fmla="*/ 26215 h 104410"/>
                <a:gd name="connsiteX39" fmla="*/ 121589 w 150592"/>
                <a:gd name="connsiteY39" fmla="*/ 15059 h 104410"/>
                <a:gd name="connsiteX40" fmla="*/ 110434 w 150592"/>
                <a:gd name="connsiteY40" fmla="*/ 18964 h 104410"/>
                <a:gd name="connsiteX41" fmla="*/ 104299 w 150592"/>
                <a:gd name="connsiteY41" fmla="*/ 30899 h 104410"/>
                <a:gd name="connsiteX42" fmla="*/ 102291 w 150592"/>
                <a:gd name="connsiteY42" fmla="*/ 44396 h 104410"/>
                <a:gd name="connsiteX43" fmla="*/ 101956 w 150592"/>
                <a:gd name="connsiteY43" fmla="*/ 60236 h 104410"/>
                <a:gd name="connsiteX44" fmla="*/ 101956 w 150592"/>
                <a:gd name="connsiteY44" fmla="*/ 73735 h 104410"/>
                <a:gd name="connsiteX45" fmla="*/ 108091 w 150592"/>
                <a:gd name="connsiteY45" fmla="*/ 87009 h 104410"/>
                <a:gd name="connsiteX46" fmla="*/ 121589 w 150592"/>
                <a:gd name="connsiteY46" fmla="*/ 92476 h 104410"/>
                <a:gd name="connsiteX47" fmla="*/ 36142 w 150592"/>
                <a:gd name="connsiteY47" fmla="*/ 79981 h 104410"/>
                <a:gd name="connsiteX48" fmla="*/ 64253 w 150592"/>
                <a:gd name="connsiteY48" fmla="*/ 60015 h 104410"/>
                <a:gd name="connsiteX49" fmla="*/ 55105 w 150592"/>
                <a:gd name="connsiteY49" fmla="*/ 43839 h 104410"/>
                <a:gd name="connsiteX50" fmla="*/ 35919 w 150592"/>
                <a:gd name="connsiteY50" fmla="*/ 40157 h 104410"/>
                <a:gd name="connsiteX51" fmla="*/ 7809 w 150592"/>
                <a:gd name="connsiteY51" fmla="*/ 60015 h 104410"/>
                <a:gd name="connsiteX52" fmla="*/ 16955 w 150592"/>
                <a:gd name="connsiteY52" fmla="*/ 76300 h 104410"/>
                <a:gd name="connsiteX53" fmla="*/ 36142 w 150592"/>
                <a:gd name="connsiteY53" fmla="*/ 79981 h 10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0592" h="104410">
                  <a:moveTo>
                    <a:pt x="121589" y="104411"/>
                  </a:moveTo>
                  <a:cubicBezTo>
                    <a:pt x="116681" y="104411"/>
                    <a:pt x="112107" y="102551"/>
                    <a:pt x="107868" y="98834"/>
                  </a:cubicBezTo>
                  <a:cubicBezTo>
                    <a:pt x="103629" y="95040"/>
                    <a:pt x="100580" y="89873"/>
                    <a:pt x="98721" y="83327"/>
                  </a:cubicBezTo>
                  <a:cubicBezTo>
                    <a:pt x="94482" y="90021"/>
                    <a:pt x="87715" y="93366"/>
                    <a:pt x="78419" y="93366"/>
                  </a:cubicBezTo>
                  <a:cubicBezTo>
                    <a:pt x="71280" y="93366"/>
                    <a:pt x="64959" y="91023"/>
                    <a:pt x="59456" y="86339"/>
                  </a:cubicBezTo>
                  <a:cubicBezTo>
                    <a:pt x="53506" y="93478"/>
                    <a:pt x="45661" y="97048"/>
                    <a:pt x="35919" y="97048"/>
                  </a:cubicBezTo>
                  <a:cubicBezTo>
                    <a:pt x="26921" y="97048"/>
                    <a:pt x="19112" y="93478"/>
                    <a:pt x="12493" y="86339"/>
                  </a:cubicBezTo>
                  <a:cubicBezTo>
                    <a:pt x="5875" y="79200"/>
                    <a:pt x="2566" y="70426"/>
                    <a:pt x="2566" y="60015"/>
                  </a:cubicBezTo>
                  <a:cubicBezTo>
                    <a:pt x="2566" y="50868"/>
                    <a:pt x="5317" y="42798"/>
                    <a:pt x="10820" y="35807"/>
                  </a:cubicBezTo>
                  <a:cubicBezTo>
                    <a:pt x="3681" y="28520"/>
                    <a:pt x="75" y="20453"/>
                    <a:pt x="0" y="11601"/>
                  </a:cubicBezTo>
                  <a:cubicBezTo>
                    <a:pt x="0" y="7660"/>
                    <a:pt x="1227" y="4760"/>
                    <a:pt x="3681" y="2900"/>
                  </a:cubicBezTo>
                  <a:cubicBezTo>
                    <a:pt x="6135" y="967"/>
                    <a:pt x="8664" y="0"/>
                    <a:pt x="11266" y="0"/>
                  </a:cubicBezTo>
                  <a:cubicBezTo>
                    <a:pt x="13572" y="0"/>
                    <a:pt x="15282" y="743"/>
                    <a:pt x="16398" y="2231"/>
                  </a:cubicBezTo>
                  <a:cubicBezTo>
                    <a:pt x="17513" y="3643"/>
                    <a:pt x="18071" y="5093"/>
                    <a:pt x="18071" y="6582"/>
                  </a:cubicBezTo>
                  <a:cubicBezTo>
                    <a:pt x="18071" y="8441"/>
                    <a:pt x="17476" y="10039"/>
                    <a:pt x="16286" y="11378"/>
                  </a:cubicBezTo>
                  <a:cubicBezTo>
                    <a:pt x="15022" y="12642"/>
                    <a:pt x="13423" y="13275"/>
                    <a:pt x="11490" y="13275"/>
                  </a:cubicBezTo>
                  <a:cubicBezTo>
                    <a:pt x="8292" y="13275"/>
                    <a:pt x="6210" y="12049"/>
                    <a:pt x="5243" y="9594"/>
                  </a:cubicBezTo>
                  <a:cubicBezTo>
                    <a:pt x="5094" y="10039"/>
                    <a:pt x="5020" y="10785"/>
                    <a:pt x="5020" y="11825"/>
                  </a:cubicBezTo>
                  <a:cubicBezTo>
                    <a:pt x="5020" y="19262"/>
                    <a:pt x="7994" y="26139"/>
                    <a:pt x="13944" y="32461"/>
                  </a:cubicBezTo>
                  <a:cubicBezTo>
                    <a:pt x="19744" y="26215"/>
                    <a:pt x="27144" y="23091"/>
                    <a:pt x="36142" y="23091"/>
                  </a:cubicBezTo>
                  <a:cubicBezTo>
                    <a:pt x="45140" y="23091"/>
                    <a:pt x="52949" y="26660"/>
                    <a:pt x="59567" y="33799"/>
                  </a:cubicBezTo>
                  <a:cubicBezTo>
                    <a:pt x="66186" y="40938"/>
                    <a:pt x="69495" y="49678"/>
                    <a:pt x="69495" y="60015"/>
                  </a:cubicBezTo>
                  <a:cubicBezTo>
                    <a:pt x="69495" y="68566"/>
                    <a:pt x="67116" y="76114"/>
                    <a:pt x="62356" y="82658"/>
                  </a:cubicBezTo>
                  <a:cubicBezTo>
                    <a:pt x="65405" y="85261"/>
                    <a:pt x="69012" y="86563"/>
                    <a:pt x="73177" y="86563"/>
                  </a:cubicBezTo>
                  <a:cubicBezTo>
                    <a:pt x="76969" y="86563"/>
                    <a:pt x="80353" y="85411"/>
                    <a:pt x="83327" y="83106"/>
                  </a:cubicBezTo>
                  <a:cubicBezTo>
                    <a:pt x="86302" y="80798"/>
                    <a:pt x="88012" y="77898"/>
                    <a:pt x="88459" y="74404"/>
                  </a:cubicBezTo>
                  <a:cubicBezTo>
                    <a:pt x="88608" y="73364"/>
                    <a:pt x="88682" y="67673"/>
                    <a:pt x="88682" y="57336"/>
                  </a:cubicBezTo>
                  <a:cubicBezTo>
                    <a:pt x="88682" y="51237"/>
                    <a:pt x="88756" y="46515"/>
                    <a:pt x="88905" y="43170"/>
                  </a:cubicBezTo>
                  <a:cubicBezTo>
                    <a:pt x="89054" y="39824"/>
                    <a:pt x="89649" y="35771"/>
                    <a:pt x="90690" y="31011"/>
                  </a:cubicBezTo>
                  <a:cubicBezTo>
                    <a:pt x="91656" y="26177"/>
                    <a:pt x="93107" y="21865"/>
                    <a:pt x="95040" y="18071"/>
                  </a:cubicBezTo>
                  <a:cubicBezTo>
                    <a:pt x="100543" y="8182"/>
                    <a:pt x="109244" y="3198"/>
                    <a:pt x="121143" y="3124"/>
                  </a:cubicBezTo>
                  <a:cubicBezTo>
                    <a:pt x="129844" y="3124"/>
                    <a:pt x="136908" y="8144"/>
                    <a:pt x="142337" y="18183"/>
                  </a:cubicBezTo>
                  <a:cubicBezTo>
                    <a:pt x="147840" y="28149"/>
                    <a:pt x="150593" y="40045"/>
                    <a:pt x="150593" y="53878"/>
                  </a:cubicBezTo>
                  <a:cubicBezTo>
                    <a:pt x="150593" y="67859"/>
                    <a:pt x="147804" y="79796"/>
                    <a:pt x="142225" y="89687"/>
                  </a:cubicBezTo>
                  <a:cubicBezTo>
                    <a:pt x="136722" y="99503"/>
                    <a:pt x="129843" y="104411"/>
                    <a:pt x="121589" y="104411"/>
                  </a:cubicBezTo>
                  <a:moveTo>
                    <a:pt x="121589" y="92476"/>
                  </a:moveTo>
                  <a:cubicBezTo>
                    <a:pt x="127836" y="92476"/>
                    <a:pt x="133339" y="88794"/>
                    <a:pt x="138098" y="81432"/>
                  </a:cubicBezTo>
                  <a:cubicBezTo>
                    <a:pt x="142932" y="74069"/>
                    <a:pt x="145349" y="64810"/>
                    <a:pt x="145349" y="53657"/>
                  </a:cubicBezTo>
                  <a:cubicBezTo>
                    <a:pt x="145349" y="42724"/>
                    <a:pt x="142969" y="33576"/>
                    <a:pt x="138210" y="26215"/>
                  </a:cubicBezTo>
                  <a:cubicBezTo>
                    <a:pt x="133525" y="18779"/>
                    <a:pt x="127984" y="15059"/>
                    <a:pt x="121589" y="15059"/>
                  </a:cubicBezTo>
                  <a:cubicBezTo>
                    <a:pt x="117052" y="15059"/>
                    <a:pt x="113334" y="16362"/>
                    <a:pt x="110434" y="18964"/>
                  </a:cubicBezTo>
                  <a:cubicBezTo>
                    <a:pt x="107534" y="21567"/>
                    <a:pt x="105489" y="25544"/>
                    <a:pt x="104299" y="30899"/>
                  </a:cubicBezTo>
                  <a:cubicBezTo>
                    <a:pt x="103183" y="36178"/>
                    <a:pt x="102514" y="40679"/>
                    <a:pt x="102291" y="44396"/>
                  </a:cubicBezTo>
                  <a:cubicBezTo>
                    <a:pt x="102068" y="48116"/>
                    <a:pt x="101956" y="53395"/>
                    <a:pt x="101956" y="60236"/>
                  </a:cubicBezTo>
                  <a:lnTo>
                    <a:pt x="101956" y="73735"/>
                  </a:lnTo>
                  <a:cubicBezTo>
                    <a:pt x="102253" y="78941"/>
                    <a:pt x="104299" y="83365"/>
                    <a:pt x="108091" y="87009"/>
                  </a:cubicBezTo>
                  <a:cubicBezTo>
                    <a:pt x="111884" y="90654"/>
                    <a:pt x="116383" y="92476"/>
                    <a:pt x="121589" y="92476"/>
                  </a:cubicBezTo>
                  <a:moveTo>
                    <a:pt x="36142" y="79981"/>
                  </a:moveTo>
                  <a:cubicBezTo>
                    <a:pt x="54882" y="79981"/>
                    <a:pt x="64253" y="73326"/>
                    <a:pt x="64253" y="60015"/>
                  </a:cubicBezTo>
                  <a:cubicBezTo>
                    <a:pt x="64253" y="53321"/>
                    <a:pt x="61204" y="47930"/>
                    <a:pt x="55105" y="43839"/>
                  </a:cubicBezTo>
                  <a:cubicBezTo>
                    <a:pt x="51015" y="41384"/>
                    <a:pt x="44620" y="40157"/>
                    <a:pt x="35919" y="40157"/>
                  </a:cubicBezTo>
                  <a:cubicBezTo>
                    <a:pt x="17179" y="40157"/>
                    <a:pt x="7809" y="46777"/>
                    <a:pt x="7809" y="60015"/>
                  </a:cubicBezTo>
                  <a:cubicBezTo>
                    <a:pt x="7809" y="66708"/>
                    <a:pt x="10858" y="72135"/>
                    <a:pt x="16955" y="76300"/>
                  </a:cubicBezTo>
                  <a:cubicBezTo>
                    <a:pt x="21046" y="78755"/>
                    <a:pt x="27441" y="79981"/>
                    <a:pt x="36142" y="79981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FABB58F7-009B-BD0F-A544-F7627DD8BBF8}"/>
                </a:ext>
              </a:extLst>
            </p:cNvPr>
            <p:cNvSpPr/>
            <p:nvPr/>
          </p:nvSpPr>
          <p:spPr>
            <a:xfrm>
              <a:off x="1034458" y="2891451"/>
              <a:ext cx="100952" cy="178367"/>
            </a:xfrm>
            <a:custGeom>
              <a:avLst/>
              <a:gdLst>
                <a:gd name="connsiteX0" fmla="*/ 100952 w 100952"/>
                <a:gd name="connsiteY0" fmla="*/ 178368 h 178367"/>
                <a:gd name="connsiteX1" fmla="*/ 93925 w 100952"/>
                <a:gd name="connsiteY1" fmla="*/ 178368 h 178367"/>
                <a:gd name="connsiteX2" fmla="*/ 92475 w 100952"/>
                <a:gd name="connsiteY2" fmla="*/ 163420 h 178367"/>
                <a:gd name="connsiteX3" fmla="*/ 83551 w 100952"/>
                <a:gd name="connsiteY3" fmla="*/ 160632 h 178367"/>
                <a:gd name="connsiteX4" fmla="*/ 22310 w 100952"/>
                <a:gd name="connsiteY4" fmla="*/ 160632 h 178367"/>
                <a:gd name="connsiteX5" fmla="*/ 11713 w 100952"/>
                <a:gd name="connsiteY5" fmla="*/ 163644 h 178367"/>
                <a:gd name="connsiteX6" fmla="*/ 9593 w 100952"/>
                <a:gd name="connsiteY6" fmla="*/ 178368 h 178367"/>
                <a:gd name="connsiteX7" fmla="*/ 2454 w 100952"/>
                <a:gd name="connsiteY7" fmla="*/ 178368 h 178367"/>
                <a:gd name="connsiteX8" fmla="*/ 0 w 100952"/>
                <a:gd name="connsiteY8" fmla="*/ 146242 h 178367"/>
                <a:gd name="connsiteX9" fmla="*/ 23983 w 100952"/>
                <a:gd name="connsiteY9" fmla="*/ 146242 h 178367"/>
                <a:gd name="connsiteX10" fmla="*/ 0 w 100952"/>
                <a:gd name="connsiteY10" fmla="*/ 112443 h 178367"/>
                <a:gd name="connsiteX11" fmla="*/ 22310 w 100952"/>
                <a:gd name="connsiteY11" fmla="*/ 81989 h 178367"/>
                <a:gd name="connsiteX12" fmla="*/ 6805 w 100952"/>
                <a:gd name="connsiteY12" fmla="*/ 69942 h 178367"/>
                <a:gd name="connsiteX13" fmla="*/ 0 w 100952"/>
                <a:gd name="connsiteY13" fmla="*/ 48859 h 178367"/>
                <a:gd name="connsiteX14" fmla="*/ 8478 w 100952"/>
                <a:gd name="connsiteY14" fmla="*/ 24877 h 178367"/>
                <a:gd name="connsiteX15" fmla="*/ 20525 w 100952"/>
                <a:gd name="connsiteY15" fmla="*/ 18852 h 178367"/>
                <a:gd name="connsiteX16" fmla="*/ 43393 w 100952"/>
                <a:gd name="connsiteY16" fmla="*/ 17847 h 178367"/>
                <a:gd name="connsiteX17" fmla="*/ 87009 w 100952"/>
                <a:gd name="connsiteY17" fmla="*/ 17847 h 178367"/>
                <a:gd name="connsiteX18" fmla="*/ 92921 w 100952"/>
                <a:gd name="connsiteY18" fmla="*/ 13945 h 178367"/>
                <a:gd name="connsiteX19" fmla="*/ 93925 w 100952"/>
                <a:gd name="connsiteY19" fmla="*/ 0 h 178367"/>
                <a:gd name="connsiteX20" fmla="*/ 100952 w 100952"/>
                <a:gd name="connsiteY20" fmla="*/ 0 h 178367"/>
                <a:gd name="connsiteX21" fmla="*/ 100283 w 100952"/>
                <a:gd name="connsiteY21" fmla="*/ 25546 h 178367"/>
                <a:gd name="connsiteX22" fmla="*/ 100952 w 100952"/>
                <a:gd name="connsiteY22" fmla="*/ 51425 h 178367"/>
                <a:gd name="connsiteX23" fmla="*/ 93925 w 100952"/>
                <a:gd name="connsiteY23" fmla="*/ 51425 h 178367"/>
                <a:gd name="connsiteX24" fmla="*/ 92475 w 100952"/>
                <a:gd name="connsiteY24" fmla="*/ 36478 h 178367"/>
                <a:gd name="connsiteX25" fmla="*/ 83551 w 100952"/>
                <a:gd name="connsiteY25" fmla="*/ 33578 h 178367"/>
                <a:gd name="connsiteX26" fmla="*/ 30342 w 100952"/>
                <a:gd name="connsiteY26" fmla="*/ 33578 h 178367"/>
                <a:gd name="connsiteX27" fmla="*/ 11936 w 100952"/>
                <a:gd name="connsiteY27" fmla="*/ 37147 h 178367"/>
                <a:gd name="connsiteX28" fmla="*/ 5020 w 100952"/>
                <a:gd name="connsiteY28" fmla="*/ 50533 h 178367"/>
                <a:gd name="connsiteX29" fmla="*/ 14948 w 100952"/>
                <a:gd name="connsiteY29" fmla="*/ 71838 h 178367"/>
                <a:gd name="connsiteX30" fmla="*/ 41608 w 100952"/>
                <a:gd name="connsiteY30" fmla="*/ 81320 h 178367"/>
                <a:gd name="connsiteX31" fmla="*/ 83551 w 100952"/>
                <a:gd name="connsiteY31" fmla="*/ 81320 h 178367"/>
                <a:gd name="connsiteX32" fmla="*/ 92475 w 100952"/>
                <a:gd name="connsiteY32" fmla="*/ 78531 h 178367"/>
                <a:gd name="connsiteX33" fmla="*/ 93925 w 100952"/>
                <a:gd name="connsiteY33" fmla="*/ 63472 h 178367"/>
                <a:gd name="connsiteX34" fmla="*/ 100952 w 100952"/>
                <a:gd name="connsiteY34" fmla="*/ 63472 h 178367"/>
                <a:gd name="connsiteX35" fmla="*/ 100283 w 100952"/>
                <a:gd name="connsiteY35" fmla="*/ 89128 h 178367"/>
                <a:gd name="connsiteX36" fmla="*/ 100952 w 100952"/>
                <a:gd name="connsiteY36" fmla="*/ 114895 h 178367"/>
                <a:gd name="connsiteX37" fmla="*/ 93925 w 100952"/>
                <a:gd name="connsiteY37" fmla="*/ 114895 h 178367"/>
                <a:gd name="connsiteX38" fmla="*/ 92475 w 100952"/>
                <a:gd name="connsiteY38" fmla="*/ 99948 h 178367"/>
                <a:gd name="connsiteX39" fmla="*/ 83551 w 100952"/>
                <a:gd name="connsiteY39" fmla="*/ 97048 h 178367"/>
                <a:gd name="connsiteX40" fmla="*/ 30342 w 100952"/>
                <a:gd name="connsiteY40" fmla="*/ 97048 h 178367"/>
                <a:gd name="connsiteX41" fmla="*/ 11936 w 100952"/>
                <a:gd name="connsiteY41" fmla="*/ 100617 h 178367"/>
                <a:gd name="connsiteX42" fmla="*/ 5020 w 100952"/>
                <a:gd name="connsiteY42" fmla="*/ 114005 h 178367"/>
                <a:gd name="connsiteX43" fmla="*/ 14948 w 100952"/>
                <a:gd name="connsiteY43" fmla="*/ 135310 h 178367"/>
                <a:gd name="connsiteX44" fmla="*/ 41608 w 100952"/>
                <a:gd name="connsiteY44" fmla="*/ 144792 h 178367"/>
                <a:gd name="connsiteX45" fmla="*/ 83551 w 100952"/>
                <a:gd name="connsiteY45" fmla="*/ 144792 h 178367"/>
                <a:gd name="connsiteX46" fmla="*/ 92475 w 100952"/>
                <a:gd name="connsiteY46" fmla="*/ 142004 h 178367"/>
                <a:gd name="connsiteX47" fmla="*/ 93925 w 100952"/>
                <a:gd name="connsiteY47" fmla="*/ 127056 h 178367"/>
                <a:gd name="connsiteX48" fmla="*/ 100952 w 100952"/>
                <a:gd name="connsiteY48" fmla="*/ 127056 h 178367"/>
                <a:gd name="connsiteX49" fmla="*/ 100283 w 100952"/>
                <a:gd name="connsiteY49" fmla="*/ 152600 h 178367"/>
                <a:gd name="connsiteX50" fmla="*/ 100952 w 100952"/>
                <a:gd name="connsiteY50" fmla="*/ 178368 h 178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0952" h="178367">
                  <a:moveTo>
                    <a:pt x="100952" y="178368"/>
                  </a:moveTo>
                  <a:lnTo>
                    <a:pt x="93925" y="178368"/>
                  </a:lnTo>
                  <a:cubicBezTo>
                    <a:pt x="93925" y="170262"/>
                    <a:pt x="93441" y="165280"/>
                    <a:pt x="92475" y="163420"/>
                  </a:cubicBezTo>
                  <a:cubicBezTo>
                    <a:pt x="91433" y="161561"/>
                    <a:pt x="88459" y="160632"/>
                    <a:pt x="83551" y="160632"/>
                  </a:cubicBezTo>
                  <a:lnTo>
                    <a:pt x="22310" y="160632"/>
                  </a:lnTo>
                  <a:cubicBezTo>
                    <a:pt x="16658" y="160632"/>
                    <a:pt x="13126" y="161637"/>
                    <a:pt x="11713" y="163644"/>
                  </a:cubicBezTo>
                  <a:cubicBezTo>
                    <a:pt x="10300" y="165578"/>
                    <a:pt x="9593" y="170486"/>
                    <a:pt x="9593" y="178368"/>
                  </a:cubicBezTo>
                  <a:lnTo>
                    <a:pt x="2454" y="178368"/>
                  </a:lnTo>
                  <a:lnTo>
                    <a:pt x="0" y="146242"/>
                  </a:lnTo>
                  <a:lnTo>
                    <a:pt x="23983" y="146242"/>
                  </a:lnTo>
                  <a:cubicBezTo>
                    <a:pt x="7994" y="139103"/>
                    <a:pt x="0" y="127837"/>
                    <a:pt x="0" y="112443"/>
                  </a:cubicBezTo>
                  <a:cubicBezTo>
                    <a:pt x="0" y="94595"/>
                    <a:pt x="7437" y="84444"/>
                    <a:pt x="22310" y="81989"/>
                  </a:cubicBezTo>
                  <a:cubicBezTo>
                    <a:pt x="16509" y="79386"/>
                    <a:pt x="11341" y="75371"/>
                    <a:pt x="6805" y="69942"/>
                  </a:cubicBezTo>
                  <a:cubicBezTo>
                    <a:pt x="2268" y="64439"/>
                    <a:pt x="0" y="57410"/>
                    <a:pt x="0" y="48859"/>
                  </a:cubicBezTo>
                  <a:cubicBezTo>
                    <a:pt x="0" y="37407"/>
                    <a:pt x="2826" y="29413"/>
                    <a:pt x="8478" y="24877"/>
                  </a:cubicBezTo>
                  <a:cubicBezTo>
                    <a:pt x="12271" y="21531"/>
                    <a:pt x="16286" y="19521"/>
                    <a:pt x="20525" y="18852"/>
                  </a:cubicBezTo>
                  <a:cubicBezTo>
                    <a:pt x="24764" y="18183"/>
                    <a:pt x="32387" y="17847"/>
                    <a:pt x="43393" y="17847"/>
                  </a:cubicBezTo>
                  <a:lnTo>
                    <a:pt x="87009" y="17847"/>
                  </a:lnTo>
                  <a:cubicBezTo>
                    <a:pt x="90207" y="17700"/>
                    <a:pt x="92177" y="16400"/>
                    <a:pt x="92921" y="13945"/>
                  </a:cubicBezTo>
                  <a:cubicBezTo>
                    <a:pt x="93590" y="11490"/>
                    <a:pt x="93925" y="6841"/>
                    <a:pt x="93925" y="0"/>
                  </a:cubicBezTo>
                  <a:lnTo>
                    <a:pt x="100952" y="0"/>
                  </a:lnTo>
                  <a:cubicBezTo>
                    <a:pt x="100506" y="15542"/>
                    <a:pt x="100283" y="24058"/>
                    <a:pt x="100283" y="25546"/>
                  </a:cubicBezTo>
                  <a:cubicBezTo>
                    <a:pt x="100283" y="26734"/>
                    <a:pt x="100506" y="35362"/>
                    <a:pt x="100952" y="51425"/>
                  </a:cubicBezTo>
                  <a:lnTo>
                    <a:pt x="93925" y="51425"/>
                  </a:lnTo>
                  <a:cubicBezTo>
                    <a:pt x="93925" y="43320"/>
                    <a:pt x="93441" y="38338"/>
                    <a:pt x="92475" y="36478"/>
                  </a:cubicBezTo>
                  <a:cubicBezTo>
                    <a:pt x="91433" y="34545"/>
                    <a:pt x="88459" y="33578"/>
                    <a:pt x="83551" y="33578"/>
                  </a:cubicBezTo>
                  <a:lnTo>
                    <a:pt x="30342" y="33578"/>
                  </a:lnTo>
                  <a:cubicBezTo>
                    <a:pt x="22608" y="33578"/>
                    <a:pt x="16472" y="34769"/>
                    <a:pt x="11936" y="37147"/>
                  </a:cubicBezTo>
                  <a:cubicBezTo>
                    <a:pt x="7325" y="39526"/>
                    <a:pt x="5020" y="43989"/>
                    <a:pt x="5020" y="50533"/>
                  </a:cubicBezTo>
                  <a:cubicBezTo>
                    <a:pt x="5020" y="58417"/>
                    <a:pt x="8329" y="65518"/>
                    <a:pt x="14948" y="71838"/>
                  </a:cubicBezTo>
                  <a:cubicBezTo>
                    <a:pt x="21567" y="78160"/>
                    <a:pt x="30453" y="81320"/>
                    <a:pt x="41608" y="81320"/>
                  </a:cubicBezTo>
                  <a:lnTo>
                    <a:pt x="83551" y="81320"/>
                  </a:lnTo>
                  <a:cubicBezTo>
                    <a:pt x="88459" y="81320"/>
                    <a:pt x="91433" y="80391"/>
                    <a:pt x="92475" y="78531"/>
                  </a:cubicBezTo>
                  <a:cubicBezTo>
                    <a:pt x="93441" y="76598"/>
                    <a:pt x="93925" y="71578"/>
                    <a:pt x="93925" y="63472"/>
                  </a:cubicBezTo>
                  <a:lnTo>
                    <a:pt x="100952" y="63472"/>
                  </a:lnTo>
                  <a:cubicBezTo>
                    <a:pt x="100506" y="79015"/>
                    <a:pt x="100283" y="87568"/>
                    <a:pt x="100283" y="89128"/>
                  </a:cubicBezTo>
                  <a:cubicBezTo>
                    <a:pt x="100283" y="90318"/>
                    <a:pt x="100506" y="98908"/>
                    <a:pt x="100952" y="114895"/>
                  </a:cubicBezTo>
                  <a:lnTo>
                    <a:pt x="93925" y="114895"/>
                  </a:lnTo>
                  <a:cubicBezTo>
                    <a:pt x="93925" y="106790"/>
                    <a:pt x="93441" y="101808"/>
                    <a:pt x="92475" y="99948"/>
                  </a:cubicBezTo>
                  <a:cubicBezTo>
                    <a:pt x="91433" y="98015"/>
                    <a:pt x="88459" y="97048"/>
                    <a:pt x="83551" y="97048"/>
                  </a:cubicBezTo>
                  <a:lnTo>
                    <a:pt x="30342" y="97048"/>
                  </a:lnTo>
                  <a:cubicBezTo>
                    <a:pt x="22608" y="97048"/>
                    <a:pt x="16472" y="98238"/>
                    <a:pt x="11936" y="100617"/>
                  </a:cubicBezTo>
                  <a:cubicBezTo>
                    <a:pt x="7325" y="102996"/>
                    <a:pt x="5020" y="107459"/>
                    <a:pt x="5020" y="114005"/>
                  </a:cubicBezTo>
                  <a:cubicBezTo>
                    <a:pt x="5020" y="121887"/>
                    <a:pt x="8329" y="128988"/>
                    <a:pt x="14948" y="135310"/>
                  </a:cubicBezTo>
                  <a:cubicBezTo>
                    <a:pt x="21567" y="141632"/>
                    <a:pt x="30453" y="144792"/>
                    <a:pt x="41608" y="144792"/>
                  </a:cubicBezTo>
                  <a:lnTo>
                    <a:pt x="83551" y="144792"/>
                  </a:lnTo>
                  <a:cubicBezTo>
                    <a:pt x="88459" y="144792"/>
                    <a:pt x="91433" y="143863"/>
                    <a:pt x="92475" y="142004"/>
                  </a:cubicBezTo>
                  <a:cubicBezTo>
                    <a:pt x="93441" y="140070"/>
                    <a:pt x="93925" y="135088"/>
                    <a:pt x="93925" y="127056"/>
                  </a:cubicBezTo>
                  <a:lnTo>
                    <a:pt x="100952" y="127056"/>
                  </a:lnTo>
                  <a:cubicBezTo>
                    <a:pt x="100506" y="142599"/>
                    <a:pt x="100283" y="151112"/>
                    <a:pt x="100283" y="152600"/>
                  </a:cubicBezTo>
                  <a:cubicBezTo>
                    <a:pt x="100283" y="153791"/>
                    <a:pt x="100506" y="162380"/>
                    <a:pt x="100952" y="178368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316DC688-9ED8-BEDA-85C9-D539288B673A}"/>
                </a:ext>
              </a:extLst>
            </p:cNvPr>
            <p:cNvSpPr/>
            <p:nvPr/>
          </p:nvSpPr>
          <p:spPr>
            <a:xfrm>
              <a:off x="1033008" y="2776513"/>
              <a:ext cx="104967" cy="101286"/>
            </a:xfrm>
            <a:custGeom>
              <a:avLst/>
              <a:gdLst>
                <a:gd name="connsiteX0" fmla="*/ 90132 w 104967"/>
                <a:gd name="connsiteY0" fmla="*/ 86227 h 101286"/>
                <a:gd name="connsiteX1" fmla="*/ 53544 w 104967"/>
                <a:gd name="connsiteY1" fmla="*/ 101287 h 101286"/>
                <a:gd name="connsiteX2" fmla="*/ 15952 w 104967"/>
                <a:gd name="connsiteY2" fmla="*/ 86561 h 101286"/>
                <a:gd name="connsiteX3" fmla="*/ 0 w 104967"/>
                <a:gd name="connsiteY3" fmla="*/ 50530 h 101286"/>
                <a:gd name="connsiteX4" fmla="*/ 15840 w 104967"/>
                <a:gd name="connsiteY4" fmla="*/ 14947 h 101286"/>
                <a:gd name="connsiteX5" fmla="*/ 53544 w 104967"/>
                <a:gd name="connsiteY5" fmla="*/ 0 h 101286"/>
                <a:gd name="connsiteX6" fmla="*/ 90020 w 104967"/>
                <a:gd name="connsiteY6" fmla="*/ 15059 h 101286"/>
                <a:gd name="connsiteX7" fmla="*/ 104968 w 104967"/>
                <a:gd name="connsiteY7" fmla="*/ 50754 h 101286"/>
                <a:gd name="connsiteX8" fmla="*/ 90132 w 104967"/>
                <a:gd name="connsiteY8" fmla="*/ 86227 h 101286"/>
                <a:gd name="connsiteX9" fmla="*/ 51647 w 104967"/>
                <a:gd name="connsiteY9" fmla="*/ 82322 h 101286"/>
                <a:gd name="connsiteX10" fmla="*/ 83885 w 104967"/>
                <a:gd name="connsiteY10" fmla="*/ 76521 h 101286"/>
                <a:gd name="connsiteX11" fmla="*/ 99167 w 104967"/>
                <a:gd name="connsiteY11" fmla="*/ 50530 h 101286"/>
                <a:gd name="connsiteX12" fmla="*/ 94594 w 104967"/>
                <a:gd name="connsiteY12" fmla="*/ 35026 h 101286"/>
                <a:gd name="connsiteX13" fmla="*/ 82323 w 104967"/>
                <a:gd name="connsiteY13" fmla="*/ 23982 h 101286"/>
                <a:gd name="connsiteX14" fmla="*/ 51647 w 104967"/>
                <a:gd name="connsiteY14" fmla="*/ 18962 h 101286"/>
                <a:gd name="connsiteX15" fmla="*/ 19967 w 104967"/>
                <a:gd name="connsiteY15" fmla="*/ 24986 h 101286"/>
                <a:gd name="connsiteX16" fmla="*/ 5131 w 104967"/>
                <a:gd name="connsiteY16" fmla="*/ 50754 h 101286"/>
                <a:gd name="connsiteX17" fmla="*/ 9035 w 104967"/>
                <a:gd name="connsiteY17" fmla="*/ 65368 h 101286"/>
                <a:gd name="connsiteX18" fmla="*/ 20414 w 104967"/>
                <a:gd name="connsiteY18" fmla="*/ 76857 h 101286"/>
                <a:gd name="connsiteX19" fmla="*/ 51647 w 104967"/>
                <a:gd name="connsiteY19" fmla="*/ 82322 h 101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4967" h="101286">
                  <a:moveTo>
                    <a:pt x="90132" y="86227"/>
                  </a:moveTo>
                  <a:cubicBezTo>
                    <a:pt x="80167" y="96267"/>
                    <a:pt x="67971" y="101287"/>
                    <a:pt x="53544" y="101287"/>
                  </a:cubicBezTo>
                  <a:cubicBezTo>
                    <a:pt x="39042" y="101287"/>
                    <a:pt x="26512" y="96379"/>
                    <a:pt x="15952" y="86561"/>
                  </a:cubicBezTo>
                  <a:cubicBezTo>
                    <a:pt x="5317" y="76671"/>
                    <a:pt x="0" y="64660"/>
                    <a:pt x="0" y="50530"/>
                  </a:cubicBezTo>
                  <a:cubicBezTo>
                    <a:pt x="0" y="36697"/>
                    <a:pt x="5280" y="24836"/>
                    <a:pt x="15840" y="14947"/>
                  </a:cubicBezTo>
                  <a:cubicBezTo>
                    <a:pt x="26326" y="4982"/>
                    <a:pt x="38893" y="0"/>
                    <a:pt x="53544" y="0"/>
                  </a:cubicBezTo>
                  <a:cubicBezTo>
                    <a:pt x="67896" y="0"/>
                    <a:pt x="80055" y="5020"/>
                    <a:pt x="90020" y="15059"/>
                  </a:cubicBezTo>
                  <a:cubicBezTo>
                    <a:pt x="99985" y="25025"/>
                    <a:pt x="104968" y="36921"/>
                    <a:pt x="104968" y="50754"/>
                  </a:cubicBezTo>
                  <a:cubicBezTo>
                    <a:pt x="104968" y="64289"/>
                    <a:pt x="100023" y="76114"/>
                    <a:pt x="90132" y="86227"/>
                  </a:cubicBezTo>
                  <a:moveTo>
                    <a:pt x="51647" y="82322"/>
                  </a:moveTo>
                  <a:cubicBezTo>
                    <a:pt x="66446" y="82322"/>
                    <a:pt x="77192" y="80389"/>
                    <a:pt x="83885" y="76521"/>
                  </a:cubicBezTo>
                  <a:cubicBezTo>
                    <a:pt x="94073" y="70573"/>
                    <a:pt x="99167" y="61910"/>
                    <a:pt x="99167" y="50530"/>
                  </a:cubicBezTo>
                  <a:cubicBezTo>
                    <a:pt x="99167" y="44879"/>
                    <a:pt x="97643" y="39710"/>
                    <a:pt x="94594" y="35026"/>
                  </a:cubicBezTo>
                  <a:cubicBezTo>
                    <a:pt x="91545" y="30266"/>
                    <a:pt x="87455" y="26584"/>
                    <a:pt x="82323" y="23982"/>
                  </a:cubicBezTo>
                  <a:cubicBezTo>
                    <a:pt x="75630" y="20636"/>
                    <a:pt x="65405" y="18962"/>
                    <a:pt x="51647" y="18962"/>
                  </a:cubicBezTo>
                  <a:cubicBezTo>
                    <a:pt x="36997" y="18962"/>
                    <a:pt x="26437" y="20969"/>
                    <a:pt x="19967" y="24986"/>
                  </a:cubicBezTo>
                  <a:cubicBezTo>
                    <a:pt x="10077" y="30937"/>
                    <a:pt x="5131" y="39526"/>
                    <a:pt x="5131" y="50754"/>
                  </a:cubicBezTo>
                  <a:cubicBezTo>
                    <a:pt x="5131" y="55662"/>
                    <a:pt x="6432" y="60534"/>
                    <a:pt x="9035" y="65368"/>
                  </a:cubicBezTo>
                  <a:cubicBezTo>
                    <a:pt x="11564" y="70128"/>
                    <a:pt x="15356" y="73957"/>
                    <a:pt x="20414" y="76857"/>
                  </a:cubicBezTo>
                  <a:cubicBezTo>
                    <a:pt x="27106" y="80501"/>
                    <a:pt x="37518" y="82322"/>
                    <a:pt x="51647" y="82322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4146BB74-3636-2E28-219B-A5E45818EAB4}"/>
                </a:ext>
              </a:extLst>
            </p:cNvPr>
            <p:cNvSpPr/>
            <p:nvPr/>
          </p:nvSpPr>
          <p:spPr>
            <a:xfrm>
              <a:off x="982588" y="2720385"/>
              <a:ext cx="152822" cy="48858"/>
            </a:xfrm>
            <a:custGeom>
              <a:avLst/>
              <a:gdLst>
                <a:gd name="connsiteX0" fmla="*/ 152823 w 152822"/>
                <a:gd name="connsiteY0" fmla="*/ 48859 h 48858"/>
                <a:gd name="connsiteX1" fmla="*/ 145795 w 152822"/>
                <a:gd name="connsiteY1" fmla="*/ 48859 h 48858"/>
                <a:gd name="connsiteX2" fmla="*/ 144345 w 152822"/>
                <a:gd name="connsiteY2" fmla="*/ 33911 h 48858"/>
                <a:gd name="connsiteX3" fmla="*/ 135421 w 152822"/>
                <a:gd name="connsiteY3" fmla="*/ 31123 h 48858"/>
                <a:gd name="connsiteX4" fmla="*/ 73957 w 152822"/>
                <a:gd name="connsiteY4" fmla="*/ 31123 h 48858"/>
                <a:gd name="connsiteX5" fmla="*/ 63472 w 152822"/>
                <a:gd name="connsiteY5" fmla="*/ 34023 h 48858"/>
                <a:gd name="connsiteX6" fmla="*/ 61464 w 152822"/>
                <a:gd name="connsiteY6" fmla="*/ 47966 h 48858"/>
                <a:gd name="connsiteX7" fmla="*/ 54324 w 152822"/>
                <a:gd name="connsiteY7" fmla="*/ 47966 h 48858"/>
                <a:gd name="connsiteX8" fmla="*/ 51870 w 152822"/>
                <a:gd name="connsiteY8" fmla="*/ 16064 h 48858"/>
                <a:gd name="connsiteX9" fmla="*/ 135644 w 152822"/>
                <a:gd name="connsiteY9" fmla="*/ 16064 h 48858"/>
                <a:gd name="connsiteX10" fmla="*/ 144122 w 152822"/>
                <a:gd name="connsiteY10" fmla="*/ 13609 h 48858"/>
                <a:gd name="connsiteX11" fmla="*/ 145795 w 152822"/>
                <a:gd name="connsiteY11" fmla="*/ 0 h 48858"/>
                <a:gd name="connsiteX12" fmla="*/ 152823 w 152822"/>
                <a:gd name="connsiteY12" fmla="*/ 0 h 48858"/>
                <a:gd name="connsiteX13" fmla="*/ 152153 w 152822"/>
                <a:gd name="connsiteY13" fmla="*/ 23760 h 48858"/>
                <a:gd name="connsiteX14" fmla="*/ 152823 w 152822"/>
                <a:gd name="connsiteY14" fmla="*/ 48859 h 48858"/>
                <a:gd name="connsiteX15" fmla="*/ 12047 w 152822"/>
                <a:gd name="connsiteY15" fmla="*/ 39264 h 48858"/>
                <a:gd name="connsiteX16" fmla="*/ 3793 w 152822"/>
                <a:gd name="connsiteY16" fmla="*/ 35807 h 48858"/>
                <a:gd name="connsiteX17" fmla="*/ 0 w 152822"/>
                <a:gd name="connsiteY17" fmla="*/ 27218 h 48858"/>
                <a:gd name="connsiteX18" fmla="*/ 3458 w 152822"/>
                <a:gd name="connsiteY18" fmla="*/ 18629 h 48858"/>
                <a:gd name="connsiteX19" fmla="*/ 12159 w 152822"/>
                <a:gd name="connsiteY19" fmla="*/ 15059 h 48858"/>
                <a:gd name="connsiteX20" fmla="*/ 20860 w 152822"/>
                <a:gd name="connsiteY20" fmla="*/ 18629 h 48858"/>
                <a:gd name="connsiteX21" fmla="*/ 24206 w 152822"/>
                <a:gd name="connsiteY21" fmla="*/ 27218 h 48858"/>
                <a:gd name="connsiteX22" fmla="*/ 20525 w 152822"/>
                <a:gd name="connsiteY22" fmla="*/ 35919 h 48858"/>
                <a:gd name="connsiteX23" fmla="*/ 12047 w 152822"/>
                <a:gd name="connsiteY23" fmla="*/ 39264 h 4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2822" h="48858">
                  <a:moveTo>
                    <a:pt x="152823" y="48859"/>
                  </a:moveTo>
                  <a:lnTo>
                    <a:pt x="145795" y="48859"/>
                  </a:lnTo>
                  <a:cubicBezTo>
                    <a:pt x="145795" y="40753"/>
                    <a:pt x="145312" y="35771"/>
                    <a:pt x="144345" y="33911"/>
                  </a:cubicBezTo>
                  <a:cubicBezTo>
                    <a:pt x="143304" y="32052"/>
                    <a:pt x="140329" y="31123"/>
                    <a:pt x="135421" y="31123"/>
                  </a:cubicBezTo>
                  <a:lnTo>
                    <a:pt x="73957" y="31123"/>
                  </a:lnTo>
                  <a:cubicBezTo>
                    <a:pt x="68305" y="31123"/>
                    <a:pt x="64810" y="32090"/>
                    <a:pt x="63472" y="34023"/>
                  </a:cubicBezTo>
                  <a:cubicBezTo>
                    <a:pt x="62133" y="35883"/>
                    <a:pt x="61464" y="40529"/>
                    <a:pt x="61464" y="47966"/>
                  </a:cubicBezTo>
                  <a:lnTo>
                    <a:pt x="54324" y="47966"/>
                  </a:lnTo>
                  <a:lnTo>
                    <a:pt x="51870" y="16064"/>
                  </a:lnTo>
                  <a:lnTo>
                    <a:pt x="135644" y="16064"/>
                  </a:lnTo>
                  <a:cubicBezTo>
                    <a:pt x="140180" y="16064"/>
                    <a:pt x="143006" y="15245"/>
                    <a:pt x="144122" y="13609"/>
                  </a:cubicBezTo>
                  <a:cubicBezTo>
                    <a:pt x="145237" y="11973"/>
                    <a:pt x="145795" y="7437"/>
                    <a:pt x="145795" y="0"/>
                  </a:cubicBezTo>
                  <a:lnTo>
                    <a:pt x="152823" y="0"/>
                  </a:lnTo>
                  <a:cubicBezTo>
                    <a:pt x="152376" y="15542"/>
                    <a:pt x="152153" y="23462"/>
                    <a:pt x="152153" y="23760"/>
                  </a:cubicBezTo>
                  <a:cubicBezTo>
                    <a:pt x="152153" y="25844"/>
                    <a:pt x="152376" y="34209"/>
                    <a:pt x="152823" y="48859"/>
                  </a:cubicBezTo>
                  <a:moveTo>
                    <a:pt x="12047" y="39264"/>
                  </a:moveTo>
                  <a:cubicBezTo>
                    <a:pt x="8998" y="39264"/>
                    <a:pt x="6247" y="38112"/>
                    <a:pt x="3793" y="35807"/>
                  </a:cubicBezTo>
                  <a:cubicBezTo>
                    <a:pt x="1264" y="33428"/>
                    <a:pt x="0" y="30563"/>
                    <a:pt x="0" y="27218"/>
                  </a:cubicBezTo>
                  <a:cubicBezTo>
                    <a:pt x="0" y="23872"/>
                    <a:pt x="1153" y="21007"/>
                    <a:pt x="3458" y="18629"/>
                  </a:cubicBezTo>
                  <a:cubicBezTo>
                    <a:pt x="5689" y="16250"/>
                    <a:pt x="8589" y="15059"/>
                    <a:pt x="12159" y="15059"/>
                  </a:cubicBezTo>
                  <a:cubicBezTo>
                    <a:pt x="15654" y="15059"/>
                    <a:pt x="18554" y="16250"/>
                    <a:pt x="20860" y="18629"/>
                  </a:cubicBezTo>
                  <a:cubicBezTo>
                    <a:pt x="23091" y="21007"/>
                    <a:pt x="24206" y="23872"/>
                    <a:pt x="24206" y="27218"/>
                  </a:cubicBezTo>
                  <a:cubicBezTo>
                    <a:pt x="24206" y="30713"/>
                    <a:pt x="22979" y="33614"/>
                    <a:pt x="20525" y="35919"/>
                  </a:cubicBezTo>
                  <a:cubicBezTo>
                    <a:pt x="18071" y="38150"/>
                    <a:pt x="15245" y="39264"/>
                    <a:pt x="12047" y="39264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850D0C9A-E307-4162-C764-ABCAE246DA00}"/>
                </a:ext>
              </a:extLst>
            </p:cNvPr>
            <p:cNvSpPr/>
            <p:nvPr/>
          </p:nvSpPr>
          <p:spPr>
            <a:xfrm>
              <a:off x="976899" y="2587649"/>
              <a:ext cx="161077" cy="112552"/>
            </a:xfrm>
            <a:custGeom>
              <a:avLst/>
              <a:gdLst>
                <a:gd name="connsiteX0" fmla="*/ 109430 w 161077"/>
                <a:gd name="connsiteY0" fmla="*/ 112552 h 112552"/>
                <a:gd name="connsiteX1" fmla="*/ 72619 w 161077"/>
                <a:gd name="connsiteY1" fmla="*/ 97384 h 112552"/>
                <a:gd name="connsiteX2" fmla="*/ 57559 w 161077"/>
                <a:gd name="connsiteY2" fmla="*/ 61686 h 112552"/>
                <a:gd name="connsiteX3" fmla="*/ 71726 w 161077"/>
                <a:gd name="connsiteY3" fmla="*/ 32906 h 112552"/>
                <a:gd name="connsiteX4" fmla="*/ 22310 w 161077"/>
                <a:gd name="connsiteY4" fmla="*/ 32906 h 112552"/>
                <a:gd name="connsiteX5" fmla="*/ 11713 w 161077"/>
                <a:gd name="connsiteY5" fmla="*/ 35919 h 112552"/>
                <a:gd name="connsiteX6" fmla="*/ 9593 w 161077"/>
                <a:gd name="connsiteY6" fmla="*/ 50644 h 112552"/>
                <a:gd name="connsiteX7" fmla="*/ 2454 w 161077"/>
                <a:gd name="connsiteY7" fmla="*/ 50644 h 112552"/>
                <a:gd name="connsiteX8" fmla="*/ 0 w 161077"/>
                <a:gd name="connsiteY8" fmla="*/ 17736 h 112552"/>
                <a:gd name="connsiteX9" fmla="*/ 138656 w 161077"/>
                <a:gd name="connsiteY9" fmla="*/ 17736 h 112552"/>
                <a:gd name="connsiteX10" fmla="*/ 149365 w 161077"/>
                <a:gd name="connsiteY10" fmla="*/ 14835 h 112552"/>
                <a:gd name="connsiteX11" fmla="*/ 151484 w 161077"/>
                <a:gd name="connsiteY11" fmla="*/ 0 h 112552"/>
                <a:gd name="connsiteX12" fmla="*/ 158512 w 161077"/>
                <a:gd name="connsiteY12" fmla="*/ 0 h 112552"/>
                <a:gd name="connsiteX13" fmla="*/ 161077 w 161077"/>
                <a:gd name="connsiteY13" fmla="*/ 33576 h 112552"/>
                <a:gd name="connsiteX14" fmla="*/ 145907 w 161077"/>
                <a:gd name="connsiteY14" fmla="*/ 33576 h 112552"/>
                <a:gd name="connsiteX15" fmla="*/ 161077 w 161077"/>
                <a:gd name="connsiteY15" fmla="*/ 64141 h 112552"/>
                <a:gd name="connsiteX16" fmla="*/ 146018 w 161077"/>
                <a:gd name="connsiteY16" fmla="*/ 98162 h 112552"/>
                <a:gd name="connsiteX17" fmla="*/ 109430 w 161077"/>
                <a:gd name="connsiteY17" fmla="*/ 112552 h 112552"/>
                <a:gd name="connsiteX18" fmla="*/ 109653 w 161077"/>
                <a:gd name="connsiteY18" fmla="*/ 93590 h 112552"/>
                <a:gd name="connsiteX19" fmla="*/ 141333 w 161077"/>
                <a:gd name="connsiteY19" fmla="*/ 87009 h 112552"/>
                <a:gd name="connsiteX20" fmla="*/ 155946 w 161077"/>
                <a:gd name="connsiteY20" fmla="*/ 63024 h 112552"/>
                <a:gd name="connsiteX21" fmla="*/ 139994 w 161077"/>
                <a:gd name="connsiteY21" fmla="*/ 36031 h 112552"/>
                <a:gd name="connsiteX22" fmla="*/ 131517 w 161077"/>
                <a:gd name="connsiteY22" fmla="*/ 33576 h 112552"/>
                <a:gd name="connsiteX23" fmla="*/ 84666 w 161077"/>
                <a:gd name="connsiteY23" fmla="*/ 33576 h 112552"/>
                <a:gd name="connsiteX24" fmla="*/ 76300 w 161077"/>
                <a:gd name="connsiteY24" fmla="*/ 36031 h 112552"/>
                <a:gd name="connsiteX25" fmla="*/ 62579 w 161077"/>
                <a:gd name="connsiteY25" fmla="*/ 60684 h 112552"/>
                <a:gd name="connsiteX26" fmla="*/ 77192 w 161077"/>
                <a:gd name="connsiteY26" fmla="*/ 86563 h 112552"/>
                <a:gd name="connsiteX27" fmla="*/ 109653 w 161077"/>
                <a:gd name="connsiteY27" fmla="*/ 93590 h 112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1077" h="112552">
                  <a:moveTo>
                    <a:pt x="109430" y="112552"/>
                  </a:moveTo>
                  <a:cubicBezTo>
                    <a:pt x="94929" y="112552"/>
                    <a:pt x="82658" y="107497"/>
                    <a:pt x="72619" y="97384"/>
                  </a:cubicBezTo>
                  <a:cubicBezTo>
                    <a:pt x="62579" y="87270"/>
                    <a:pt x="57559" y="75371"/>
                    <a:pt x="57559" y="61686"/>
                  </a:cubicBezTo>
                  <a:cubicBezTo>
                    <a:pt x="57559" y="50085"/>
                    <a:pt x="62282" y="40491"/>
                    <a:pt x="71726" y="32906"/>
                  </a:cubicBezTo>
                  <a:lnTo>
                    <a:pt x="22310" y="32906"/>
                  </a:lnTo>
                  <a:cubicBezTo>
                    <a:pt x="16658" y="32906"/>
                    <a:pt x="13125" y="33911"/>
                    <a:pt x="11713" y="35919"/>
                  </a:cubicBezTo>
                  <a:cubicBezTo>
                    <a:pt x="10300" y="37852"/>
                    <a:pt x="9593" y="42760"/>
                    <a:pt x="9593" y="50644"/>
                  </a:cubicBezTo>
                  <a:lnTo>
                    <a:pt x="2454" y="50644"/>
                  </a:lnTo>
                  <a:lnTo>
                    <a:pt x="0" y="17736"/>
                  </a:lnTo>
                  <a:lnTo>
                    <a:pt x="138656" y="17736"/>
                  </a:lnTo>
                  <a:cubicBezTo>
                    <a:pt x="144308" y="17736"/>
                    <a:pt x="147877" y="16769"/>
                    <a:pt x="149365" y="14835"/>
                  </a:cubicBezTo>
                  <a:cubicBezTo>
                    <a:pt x="150777" y="12828"/>
                    <a:pt x="151484" y="7884"/>
                    <a:pt x="151484" y="0"/>
                  </a:cubicBezTo>
                  <a:lnTo>
                    <a:pt x="158512" y="0"/>
                  </a:lnTo>
                  <a:lnTo>
                    <a:pt x="161077" y="33576"/>
                  </a:lnTo>
                  <a:lnTo>
                    <a:pt x="145907" y="33576"/>
                  </a:lnTo>
                  <a:cubicBezTo>
                    <a:pt x="155946" y="41460"/>
                    <a:pt x="161003" y="51647"/>
                    <a:pt x="161077" y="64141"/>
                  </a:cubicBezTo>
                  <a:cubicBezTo>
                    <a:pt x="161077" y="77229"/>
                    <a:pt x="156058" y="88568"/>
                    <a:pt x="146018" y="98162"/>
                  </a:cubicBezTo>
                  <a:cubicBezTo>
                    <a:pt x="135979" y="107756"/>
                    <a:pt x="123783" y="112552"/>
                    <a:pt x="109430" y="112552"/>
                  </a:cubicBezTo>
                  <a:moveTo>
                    <a:pt x="109653" y="93590"/>
                  </a:moveTo>
                  <a:cubicBezTo>
                    <a:pt x="123783" y="93590"/>
                    <a:pt x="134343" y="91397"/>
                    <a:pt x="141333" y="87009"/>
                  </a:cubicBezTo>
                  <a:cubicBezTo>
                    <a:pt x="151075" y="80910"/>
                    <a:pt x="155946" y="72916"/>
                    <a:pt x="155946" y="63024"/>
                  </a:cubicBezTo>
                  <a:cubicBezTo>
                    <a:pt x="155946" y="51721"/>
                    <a:pt x="150629" y="42724"/>
                    <a:pt x="139994" y="36031"/>
                  </a:cubicBezTo>
                  <a:cubicBezTo>
                    <a:pt x="137391" y="34319"/>
                    <a:pt x="134566" y="33502"/>
                    <a:pt x="131517" y="33576"/>
                  </a:cubicBezTo>
                  <a:lnTo>
                    <a:pt x="84666" y="33576"/>
                  </a:lnTo>
                  <a:cubicBezTo>
                    <a:pt x="81617" y="33576"/>
                    <a:pt x="78828" y="34395"/>
                    <a:pt x="76300" y="36031"/>
                  </a:cubicBezTo>
                  <a:cubicBezTo>
                    <a:pt x="67153" y="42277"/>
                    <a:pt x="62579" y="50494"/>
                    <a:pt x="62579" y="60684"/>
                  </a:cubicBezTo>
                  <a:cubicBezTo>
                    <a:pt x="62579" y="71316"/>
                    <a:pt x="67450" y="79943"/>
                    <a:pt x="77192" y="86563"/>
                  </a:cubicBezTo>
                  <a:cubicBezTo>
                    <a:pt x="84480" y="91247"/>
                    <a:pt x="95300" y="93590"/>
                    <a:pt x="109653" y="9359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C7938608-4EC0-E976-EFCB-4CA78164C096}"/>
                </a:ext>
              </a:extLst>
            </p:cNvPr>
            <p:cNvSpPr/>
            <p:nvPr/>
          </p:nvSpPr>
          <p:spPr>
            <a:xfrm>
              <a:off x="964071" y="2521714"/>
              <a:ext cx="228454" cy="52985"/>
            </a:xfrm>
            <a:custGeom>
              <a:avLst/>
              <a:gdLst>
                <a:gd name="connsiteX0" fmla="*/ 114227 w 228454"/>
                <a:gd name="connsiteY0" fmla="*/ 52985 h 52985"/>
                <a:gd name="connsiteX1" fmla="*/ 44508 w 228454"/>
                <a:gd name="connsiteY1" fmla="*/ 38595 h 52985"/>
                <a:gd name="connsiteX2" fmla="*/ 20525 w 228454"/>
                <a:gd name="connsiteY2" fmla="*/ 23872 h 52985"/>
                <a:gd name="connsiteX3" fmla="*/ 4797 w 228454"/>
                <a:gd name="connsiteY3" fmla="*/ 9594 h 52985"/>
                <a:gd name="connsiteX4" fmla="*/ 0 w 228454"/>
                <a:gd name="connsiteY4" fmla="*/ 2343 h 52985"/>
                <a:gd name="connsiteX5" fmla="*/ 2231 w 228454"/>
                <a:gd name="connsiteY5" fmla="*/ 0 h 52985"/>
                <a:gd name="connsiteX6" fmla="*/ 6135 w 228454"/>
                <a:gd name="connsiteY6" fmla="*/ 3012 h 52985"/>
                <a:gd name="connsiteX7" fmla="*/ 114227 w 228454"/>
                <a:gd name="connsiteY7" fmla="*/ 39712 h 52985"/>
                <a:gd name="connsiteX8" fmla="*/ 221091 w 228454"/>
                <a:gd name="connsiteY8" fmla="*/ 3905 h 52985"/>
                <a:gd name="connsiteX9" fmla="*/ 226223 w 228454"/>
                <a:gd name="connsiteY9" fmla="*/ 0 h 52985"/>
                <a:gd name="connsiteX10" fmla="*/ 228454 w 228454"/>
                <a:gd name="connsiteY10" fmla="*/ 2343 h 52985"/>
                <a:gd name="connsiteX11" fmla="*/ 223880 w 228454"/>
                <a:gd name="connsiteY11" fmla="*/ 9370 h 52985"/>
                <a:gd name="connsiteX12" fmla="*/ 208821 w 228454"/>
                <a:gd name="connsiteY12" fmla="*/ 23315 h 52985"/>
                <a:gd name="connsiteX13" fmla="*/ 185507 w 228454"/>
                <a:gd name="connsiteY13" fmla="*/ 37926 h 52985"/>
                <a:gd name="connsiteX14" fmla="*/ 114227 w 228454"/>
                <a:gd name="connsiteY14" fmla="*/ 52985 h 5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8454" h="52985">
                  <a:moveTo>
                    <a:pt x="114227" y="52985"/>
                  </a:moveTo>
                  <a:cubicBezTo>
                    <a:pt x="88496" y="52985"/>
                    <a:pt x="65256" y="48189"/>
                    <a:pt x="44508" y="38595"/>
                  </a:cubicBezTo>
                  <a:cubicBezTo>
                    <a:pt x="35807" y="34507"/>
                    <a:pt x="27813" y="29599"/>
                    <a:pt x="20525" y="23872"/>
                  </a:cubicBezTo>
                  <a:cubicBezTo>
                    <a:pt x="13237" y="18145"/>
                    <a:pt x="7995" y="13387"/>
                    <a:pt x="4797" y="9594"/>
                  </a:cubicBezTo>
                  <a:cubicBezTo>
                    <a:pt x="1599" y="5801"/>
                    <a:pt x="0" y="3384"/>
                    <a:pt x="0" y="2343"/>
                  </a:cubicBezTo>
                  <a:cubicBezTo>
                    <a:pt x="0" y="855"/>
                    <a:pt x="744" y="74"/>
                    <a:pt x="2231" y="0"/>
                  </a:cubicBezTo>
                  <a:cubicBezTo>
                    <a:pt x="2975" y="0"/>
                    <a:pt x="4276" y="1005"/>
                    <a:pt x="6135" y="3012"/>
                  </a:cubicBezTo>
                  <a:cubicBezTo>
                    <a:pt x="31122" y="27554"/>
                    <a:pt x="67153" y="39786"/>
                    <a:pt x="114227" y="39712"/>
                  </a:cubicBezTo>
                  <a:cubicBezTo>
                    <a:pt x="161449" y="39712"/>
                    <a:pt x="197071" y="27777"/>
                    <a:pt x="221091" y="3905"/>
                  </a:cubicBezTo>
                  <a:cubicBezTo>
                    <a:pt x="223694" y="1303"/>
                    <a:pt x="225404" y="0"/>
                    <a:pt x="226223" y="0"/>
                  </a:cubicBezTo>
                  <a:cubicBezTo>
                    <a:pt x="227711" y="0"/>
                    <a:pt x="228454" y="781"/>
                    <a:pt x="228454" y="2343"/>
                  </a:cubicBezTo>
                  <a:cubicBezTo>
                    <a:pt x="228454" y="3384"/>
                    <a:pt x="226930" y="5727"/>
                    <a:pt x="223880" y="9370"/>
                  </a:cubicBezTo>
                  <a:cubicBezTo>
                    <a:pt x="220830" y="13016"/>
                    <a:pt x="215810" y="17664"/>
                    <a:pt x="208821" y="23315"/>
                  </a:cubicBezTo>
                  <a:cubicBezTo>
                    <a:pt x="201830" y="28966"/>
                    <a:pt x="194059" y="33838"/>
                    <a:pt x="185507" y="37926"/>
                  </a:cubicBezTo>
                  <a:cubicBezTo>
                    <a:pt x="164758" y="47966"/>
                    <a:pt x="140998" y="52985"/>
                    <a:pt x="114227" y="52985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B8EF983E-62D6-8961-475A-3695DE871F4B}"/>
                </a:ext>
              </a:extLst>
            </p:cNvPr>
            <p:cNvSpPr/>
            <p:nvPr/>
          </p:nvSpPr>
          <p:spPr>
            <a:xfrm>
              <a:off x="1034458" y="2390577"/>
              <a:ext cx="103517" cy="113778"/>
            </a:xfrm>
            <a:custGeom>
              <a:avLst/>
              <a:gdLst>
                <a:gd name="connsiteX0" fmla="*/ 15059 w 103517"/>
                <a:gd name="connsiteY0" fmla="*/ 0 h 113778"/>
                <a:gd name="connsiteX1" fmla="*/ 24876 w 103517"/>
                <a:gd name="connsiteY1" fmla="*/ 3903 h 113778"/>
                <a:gd name="connsiteX2" fmla="*/ 28334 w 103517"/>
                <a:gd name="connsiteY2" fmla="*/ 12271 h 113778"/>
                <a:gd name="connsiteX3" fmla="*/ 25880 w 103517"/>
                <a:gd name="connsiteY3" fmla="*/ 18740 h 113778"/>
                <a:gd name="connsiteX4" fmla="*/ 20302 w 103517"/>
                <a:gd name="connsiteY4" fmla="*/ 20969 h 113778"/>
                <a:gd name="connsiteX5" fmla="*/ 12382 w 103517"/>
                <a:gd name="connsiteY5" fmla="*/ 17847 h 113778"/>
                <a:gd name="connsiteX6" fmla="*/ 7920 w 103517"/>
                <a:gd name="connsiteY6" fmla="*/ 10039 h 113778"/>
                <a:gd name="connsiteX7" fmla="*/ 5020 w 103517"/>
                <a:gd name="connsiteY7" fmla="*/ 21417 h 113778"/>
                <a:gd name="connsiteX8" fmla="*/ 7362 w 103517"/>
                <a:gd name="connsiteY8" fmla="*/ 29782 h 113778"/>
                <a:gd name="connsiteX9" fmla="*/ 12717 w 103517"/>
                <a:gd name="connsiteY9" fmla="*/ 35919 h 113778"/>
                <a:gd name="connsiteX10" fmla="*/ 20079 w 103517"/>
                <a:gd name="connsiteY10" fmla="*/ 40157 h 113778"/>
                <a:gd name="connsiteX11" fmla="*/ 26884 w 103517"/>
                <a:gd name="connsiteY11" fmla="*/ 42834 h 113778"/>
                <a:gd name="connsiteX12" fmla="*/ 32015 w 103517"/>
                <a:gd name="connsiteY12" fmla="*/ 44060 h 113778"/>
                <a:gd name="connsiteX13" fmla="*/ 63249 w 103517"/>
                <a:gd name="connsiteY13" fmla="*/ 51868 h 113778"/>
                <a:gd name="connsiteX14" fmla="*/ 83328 w 103517"/>
                <a:gd name="connsiteY14" fmla="*/ 55662 h 113778"/>
                <a:gd name="connsiteX15" fmla="*/ 94148 w 103517"/>
                <a:gd name="connsiteY15" fmla="*/ 52540 h 113778"/>
                <a:gd name="connsiteX16" fmla="*/ 98387 w 103517"/>
                <a:gd name="connsiteY16" fmla="*/ 43170 h 113778"/>
                <a:gd name="connsiteX17" fmla="*/ 97717 w 103517"/>
                <a:gd name="connsiteY17" fmla="*/ 37926 h 113778"/>
                <a:gd name="connsiteX18" fmla="*/ 94929 w 103517"/>
                <a:gd name="connsiteY18" fmla="*/ 31568 h 113778"/>
                <a:gd name="connsiteX19" fmla="*/ 89686 w 103517"/>
                <a:gd name="connsiteY19" fmla="*/ 24651 h 113778"/>
                <a:gd name="connsiteX20" fmla="*/ 80985 w 103517"/>
                <a:gd name="connsiteY20" fmla="*/ 18069 h 113778"/>
                <a:gd name="connsiteX21" fmla="*/ 68491 w 103517"/>
                <a:gd name="connsiteY21" fmla="*/ 12716 h 113778"/>
                <a:gd name="connsiteX22" fmla="*/ 66037 w 103517"/>
                <a:gd name="connsiteY22" fmla="*/ 9816 h 113778"/>
                <a:gd name="connsiteX23" fmla="*/ 68268 w 103517"/>
                <a:gd name="connsiteY23" fmla="*/ 7027 h 113778"/>
                <a:gd name="connsiteX24" fmla="*/ 74180 w 103517"/>
                <a:gd name="connsiteY24" fmla="*/ 8589 h 113778"/>
                <a:gd name="connsiteX25" fmla="*/ 83216 w 103517"/>
                <a:gd name="connsiteY25" fmla="*/ 13273 h 113778"/>
                <a:gd name="connsiteX26" fmla="*/ 92809 w 103517"/>
                <a:gd name="connsiteY26" fmla="*/ 20524 h 113778"/>
                <a:gd name="connsiteX27" fmla="*/ 100394 w 103517"/>
                <a:gd name="connsiteY27" fmla="*/ 30787 h 113778"/>
                <a:gd name="connsiteX28" fmla="*/ 103518 w 103517"/>
                <a:gd name="connsiteY28" fmla="*/ 43615 h 113778"/>
                <a:gd name="connsiteX29" fmla="*/ 98387 w 103517"/>
                <a:gd name="connsiteY29" fmla="*/ 59567 h 113778"/>
                <a:gd name="connsiteX30" fmla="*/ 86116 w 103517"/>
                <a:gd name="connsiteY30" fmla="*/ 68268 h 113778"/>
                <a:gd name="connsiteX31" fmla="*/ 88459 w 103517"/>
                <a:gd name="connsiteY31" fmla="*/ 69606 h 113778"/>
                <a:gd name="connsiteX32" fmla="*/ 92809 w 103517"/>
                <a:gd name="connsiteY32" fmla="*/ 72728 h 113778"/>
                <a:gd name="connsiteX33" fmla="*/ 97941 w 103517"/>
                <a:gd name="connsiteY33" fmla="*/ 77526 h 113778"/>
                <a:gd name="connsiteX34" fmla="*/ 101733 w 103517"/>
                <a:gd name="connsiteY34" fmla="*/ 84108 h 113778"/>
                <a:gd name="connsiteX35" fmla="*/ 103518 w 103517"/>
                <a:gd name="connsiteY35" fmla="*/ 92250 h 113778"/>
                <a:gd name="connsiteX36" fmla="*/ 101956 w 103517"/>
                <a:gd name="connsiteY36" fmla="*/ 102401 h 113778"/>
                <a:gd name="connsiteX37" fmla="*/ 96825 w 103517"/>
                <a:gd name="connsiteY37" fmla="*/ 110433 h 113778"/>
                <a:gd name="connsiteX38" fmla="*/ 88347 w 103517"/>
                <a:gd name="connsiteY38" fmla="*/ 113779 h 113778"/>
                <a:gd name="connsiteX39" fmla="*/ 79089 w 103517"/>
                <a:gd name="connsiteY39" fmla="*/ 110097 h 113778"/>
                <a:gd name="connsiteX40" fmla="*/ 75184 w 103517"/>
                <a:gd name="connsiteY40" fmla="*/ 101175 h 113778"/>
                <a:gd name="connsiteX41" fmla="*/ 77081 w 103517"/>
                <a:gd name="connsiteY41" fmla="*/ 95374 h 113778"/>
                <a:gd name="connsiteX42" fmla="*/ 83104 w 103517"/>
                <a:gd name="connsiteY42" fmla="*/ 92697 h 113778"/>
                <a:gd name="connsiteX43" fmla="*/ 91136 w 103517"/>
                <a:gd name="connsiteY43" fmla="*/ 95819 h 113778"/>
                <a:gd name="connsiteX44" fmla="*/ 95486 w 103517"/>
                <a:gd name="connsiteY44" fmla="*/ 103406 h 113778"/>
                <a:gd name="connsiteX45" fmla="*/ 98387 w 103517"/>
                <a:gd name="connsiteY45" fmla="*/ 92028 h 113778"/>
                <a:gd name="connsiteX46" fmla="*/ 91917 w 103517"/>
                <a:gd name="connsiteY46" fmla="*/ 78865 h 113778"/>
                <a:gd name="connsiteX47" fmla="*/ 74627 w 103517"/>
                <a:gd name="connsiteY47" fmla="*/ 70276 h 113778"/>
                <a:gd name="connsiteX48" fmla="*/ 37034 w 103517"/>
                <a:gd name="connsiteY48" fmla="*/ 60681 h 113778"/>
                <a:gd name="connsiteX49" fmla="*/ 20302 w 103517"/>
                <a:gd name="connsiteY49" fmla="*/ 58005 h 113778"/>
                <a:gd name="connsiteX50" fmla="*/ 12382 w 103517"/>
                <a:gd name="connsiteY50" fmla="*/ 59231 h 113778"/>
                <a:gd name="connsiteX51" fmla="*/ 7697 w 103517"/>
                <a:gd name="connsiteY51" fmla="*/ 62579 h 113778"/>
                <a:gd name="connsiteX52" fmla="*/ 5578 w 103517"/>
                <a:gd name="connsiteY52" fmla="*/ 66482 h 113778"/>
                <a:gd name="connsiteX53" fmla="*/ 5020 w 103517"/>
                <a:gd name="connsiteY53" fmla="*/ 70276 h 113778"/>
                <a:gd name="connsiteX54" fmla="*/ 6358 w 103517"/>
                <a:gd name="connsiteY54" fmla="*/ 77414 h 113778"/>
                <a:gd name="connsiteX55" fmla="*/ 10820 w 103517"/>
                <a:gd name="connsiteY55" fmla="*/ 85558 h 113778"/>
                <a:gd name="connsiteX56" fmla="*/ 20079 w 103517"/>
                <a:gd name="connsiteY56" fmla="*/ 94036 h 113778"/>
                <a:gd name="connsiteX57" fmla="*/ 34915 w 103517"/>
                <a:gd name="connsiteY57" fmla="*/ 100951 h 113778"/>
                <a:gd name="connsiteX58" fmla="*/ 37481 w 103517"/>
                <a:gd name="connsiteY58" fmla="*/ 103963 h 113778"/>
                <a:gd name="connsiteX59" fmla="*/ 35138 w 103517"/>
                <a:gd name="connsiteY59" fmla="*/ 106640 h 113778"/>
                <a:gd name="connsiteX60" fmla="*/ 29338 w 103517"/>
                <a:gd name="connsiteY60" fmla="*/ 105189 h 113778"/>
                <a:gd name="connsiteX61" fmla="*/ 20302 w 103517"/>
                <a:gd name="connsiteY61" fmla="*/ 100505 h 113778"/>
                <a:gd name="connsiteX62" fmla="*/ 10820 w 103517"/>
                <a:gd name="connsiteY62" fmla="*/ 93143 h 113778"/>
                <a:gd name="connsiteX63" fmla="*/ 3123 w 103517"/>
                <a:gd name="connsiteY63" fmla="*/ 82767 h 113778"/>
                <a:gd name="connsiteX64" fmla="*/ 0 w 103517"/>
                <a:gd name="connsiteY64" fmla="*/ 69828 h 113778"/>
                <a:gd name="connsiteX65" fmla="*/ 669 w 103517"/>
                <a:gd name="connsiteY65" fmla="*/ 63917 h 113778"/>
                <a:gd name="connsiteX66" fmla="*/ 2900 w 103517"/>
                <a:gd name="connsiteY66" fmla="*/ 57336 h 113778"/>
                <a:gd name="connsiteX67" fmla="*/ 8255 w 103517"/>
                <a:gd name="connsiteY67" fmla="*/ 50418 h 113778"/>
                <a:gd name="connsiteX68" fmla="*/ 17290 w 103517"/>
                <a:gd name="connsiteY68" fmla="*/ 45177 h 113778"/>
                <a:gd name="connsiteX69" fmla="*/ 12271 w 103517"/>
                <a:gd name="connsiteY69" fmla="*/ 42053 h 113778"/>
                <a:gd name="connsiteX70" fmla="*/ 6805 w 103517"/>
                <a:gd name="connsiteY70" fmla="*/ 37257 h 113778"/>
                <a:gd name="connsiteX71" fmla="*/ 1896 w 103517"/>
                <a:gd name="connsiteY71" fmla="*/ 30118 h 113778"/>
                <a:gd name="connsiteX72" fmla="*/ 0 w 103517"/>
                <a:gd name="connsiteY72" fmla="*/ 21193 h 113778"/>
                <a:gd name="connsiteX73" fmla="*/ 1227 w 103517"/>
                <a:gd name="connsiteY73" fmla="*/ 12159 h 113778"/>
                <a:gd name="connsiteX74" fmla="*/ 6024 w 103517"/>
                <a:gd name="connsiteY74" fmla="*/ 3903 h 113778"/>
                <a:gd name="connsiteX75" fmla="*/ 15059 w 103517"/>
                <a:gd name="connsiteY75" fmla="*/ 0 h 11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03517" h="113778">
                  <a:moveTo>
                    <a:pt x="15059" y="0"/>
                  </a:moveTo>
                  <a:cubicBezTo>
                    <a:pt x="19224" y="0"/>
                    <a:pt x="22496" y="1300"/>
                    <a:pt x="24876" y="3903"/>
                  </a:cubicBezTo>
                  <a:cubicBezTo>
                    <a:pt x="27181" y="6506"/>
                    <a:pt x="28334" y="9296"/>
                    <a:pt x="28334" y="12271"/>
                  </a:cubicBezTo>
                  <a:cubicBezTo>
                    <a:pt x="28334" y="15097"/>
                    <a:pt x="27516" y="17252"/>
                    <a:pt x="25880" y="18740"/>
                  </a:cubicBezTo>
                  <a:cubicBezTo>
                    <a:pt x="24244" y="20226"/>
                    <a:pt x="22384" y="20969"/>
                    <a:pt x="20302" y="20969"/>
                  </a:cubicBezTo>
                  <a:cubicBezTo>
                    <a:pt x="17476" y="20969"/>
                    <a:pt x="14836" y="19929"/>
                    <a:pt x="12382" y="17847"/>
                  </a:cubicBezTo>
                  <a:cubicBezTo>
                    <a:pt x="9928" y="15764"/>
                    <a:pt x="8441" y="13161"/>
                    <a:pt x="7920" y="10039"/>
                  </a:cubicBezTo>
                  <a:cubicBezTo>
                    <a:pt x="5987" y="13087"/>
                    <a:pt x="5020" y="16881"/>
                    <a:pt x="5020" y="21417"/>
                  </a:cubicBezTo>
                  <a:cubicBezTo>
                    <a:pt x="5020" y="24391"/>
                    <a:pt x="5801" y="27180"/>
                    <a:pt x="7362" y="29782"/>
                  </a:cubicBezTo>
                  <a:cubicBezTo>
                    <a:pt x="8924" y="32311"/>
                    <a:pt x="10709" y="34357"/>
                    <a:pt x="12717" y="35919"/>
                  </a:cubicBezTo>
                  <a:cubicBezTo>
                    <a:pt x="14725" y="37407"/>
                    <a:pt x="17179" y="38819"/>
                    <a:pt x="20079" y="40157"/>
                  </a:cubicBezTo>
                  <a:cubicBezTo>
                    <a:pt x="22905" y="41422"/>
                    <a:pt x="25173" y="42312"/>
                    <a:pt x="26884" y="42834"/>
                  </a:cubicBezTo>
                  <a:cubicBezTo>
                    <a:pt x="28520" y="43279"/>
                    <a:pt x="30230" y="43689"/>
                    <a:pt x="32015" y="44060"/>
                  </a:cubicBezTo>
                  <a:lnTo>
                    <a:pt x="63249" y="51868"/>
                  </a:lnTo>
                  <a:cubicBezTo>
                    <a:pt x="73139" y="54397"/>
                    <a:pt x="79832" y="55662"/>
                    <a:pt x="83328" y="55662"/>
                  </a:cubicBezTo>
                  <a:cubicBezTo>
                    <a:pt x="87641" y="55662"/>
                    <a:pt x="91248" y="54621"/>
                    <a:pt x="94148" y="52540"/>
                  </a:cubicBezTo>
                  <a:cubicBezTo>
                    <a:pt x="96974" y="50456"/>
                    <a:pt x="98387" y="47334"/>
                    <a:pt x="98387" y="43170"/>
                  </a:cubicBezTo>
                  <a:cubicBezTo>
                    <a:pt x="98387" y="41534"/>
                    <a:pt x="98163" y="39786"/>
                    <a:pt x="97717" y="37926"/>
                  </a:cubicBezTo>
                  <a:cubicBezTo>
                    <a:pt x="97197" y="36066"/>
                    <a:pt x="96267" y="33947"/>
                    <a:pt x="94929" y="31568"/>
                  </a:cubicBezTo>
                  <a:cubicBezTo>
                    <a:pt x="93516" y="29113"/>
                    <a:pt x="91768" y="26808"/>
                    <a:pt x="89686" y="24651"/>
                  </a:cubicBezTo>
                  <a:cubicBezTo>
                    <a:pt x="87529" y="22419"/>
                    <a:pt x="84629" y="20226"/>
                    <a:pt x="80985" y="18069"/>
                  </a:cubicBezTo>
                  <a:cubicBezTo>
                    <a:pt x="77341" y="15914"/>
                    <a:pt x="73177" y="14128"/>
                    <a:pt x="68491" y="12716"/>
                  </a:cubicBezTo>
                  <a:cubicBezTo>
                    <a:pt x="66855" y="12271"/>
                    <a:pt x="66037" y="11304"/>
                    <a:pt x="66037" y="9816"/>
                  </a:cubicBezTo>
                  <a:cubicBezTo>
                    <a:pt x="66037" y="7956"/>
                    <a:pt x="66781" y="7027"/>
                    <a:pt x="68268" y="7027"/>
                  </a:cubicBezTo>
                  <a:cubicBezTo>
                    <a:pt x="69533" y="7027"/>
                    <a:pt x="71503" y="7549"/>
                    <a:pt x="74180" y="8589"/>
                  </a:cubicBezTo>
                  <a:cubicBezTo>
                    <a:pt x="76783" y="9556"/>
                    <a:pt x="79795" y="11118"/>
                    <a:pt x="83216" y="13273"/>
                  </a:cubicBezTo>
                  <a:cubicBezTo>
                    <a:pt x="86562" y="15357"/>
                    <a:pt x="89760" y="17774"/>
                    <a:pt x="92809" y="20524"/>
                  </a:cubicBezTo>
                  <a:cubicBezTo>
                    <a:pt x="95784" y="23274"/>
                    <a:pt x="98312" y="26696"/>
                    <a:pt x="100394" y="30787"/>
                  </a:cubicBezTo>
                  <a:cubicBezTo>
                    <a:pt x="102477" y="34876"/>
                    <a:pt x="103518" y="39153"/>
                    <a:pt x="103518" y="43615"/>
                  </a:cubicBezTo>
                  <a:cubicBezTo>
                    <a:pt x="103518" y="50011"/>
                    <a:pt x="101807" y="55328"/>
                    <a:pt x="98387" y="59567"/>
                  </a:cubicBezTo>
                  <a:cubicBezTo>
                    <a:pt x="94966" y="63806"/>
                    <a:pt x="90876" y="66706"/>
                    <a:pt x="86116" y="68268"/>
                  </a:cubicBezTo>
                  <a:cubicBezTo>
                    <a:pt x="86786" y="68640"/>
                    <a:pt x="87566" y="69085"/>
                    <a:pt x="88459" y="69606"/>
                  </a:cubicBezTo>
                  <a:cubicBezTo>
                    <a:pt x="89351" y="70128"/>
                    <a:pt x="90801" y="71168"/>
                    <a:pt x="92809" y="72728"/>
                  </a:cubicBezTo>
                  <a:cubicBezTo>
                    <a:pt x="94743" y="74216"/>
                    <a:pt x="96453" y="75814"/>
                    <a:pt x="97941" y="77526"/>
                  </a:cubicBezTo>
                  <a:cubicBezTo>
                    <a:pt x="99353" y="79236"/>
                    <a:pt x="100618" y="81429"/>
                    <a:pt x="101733" y="84108"/>
                  </a:cubicBezTo>
                  <a:cubicBezTo>
                    <a:pt x="102923" y="86711"/>
                    <a:pt x="103518" y="89423"/>
                    <a:pt x="103518" y="92250"/>
                  </a:cubicBezTo>
                  <a:cubicBezTo>
                    <a:pt x="103518" y="95819"/>
                    <a:pt x="102997" y="99203"/>
                    <a:pt x="101956" y="102401"/>
                  </a:cubicBezTo>
                  <a:cubicBezTo>
                    <a:pt x="100915" y="105525"/>
                    <a:pt x="99205" y="108202"/>
                    <a:pt x="96825" y="110433"/>
                  </a:cubicBezTo>
                  <a:cubicBezTo>
                    <a:pt x="94445" y="112664"/>
                    <a:pt x="91619" y="113779"/>
                    <a:pt x="88347" y="113779"/>
                  </a:cubicBezTo>
                  <a:cubicBezTo>
                    <a:pt x="84703" y="113779"/>
                    <a:pt x="81617" y="112552"/>
                    <a:pt x="79089" y="110097"/>
                  </a:cubicBezTo>
                  <a:cubicBezTo>
                    <a:pt x="76486" y="107571"/>
                    <a:pt x="75184" y="104596"/>
                    <a:pt x="75184" y="101175"/>
                  </a:cubicBezTo>
                  <a:cubicBezTo>
                    <a:pt x="75184" y="99017"/>
                    <a:pt x="75817" y="97084"/>
                    <a:pt x="77081" y="95374"/>
                  </a:cubicBezTo>
                  <a:cubicBezTo>
                    <a:pt x="78345" y="93590"/>
                    <a:pt x="80353" y="92697"/>
                    <a:pt x="83104" y="92697"/>
                  </a:cubicBezTo>
                  <a:cubicBezTo>
                    <a:pt x="86153" y="92697"/>
                    <a:pt x="88831" y="93738"/>
                    <a:pt x="91136" y="95819"/>
                  </a:cubicBezTo>
                  <a:cubicBezTo>
                    <a:pt x="93441" y="97903"/>
                    <a:pt x="94891" y="100432"/>
                    <a:pt x="95486" y="103406"/>
                  </a:cubicBezTo>
                  <a:cubicBezTo>
                    <a:pt x="97420" y="100355"/>
                    <a:pt x="98387" y="96564"/>
                    <a:pt x="98387" y="92028"/>
                  </a:cubicBezTo>
                  <a:cubicBezTo>
                    <a:pt x="98387" y="87120"/>
                    <a:pt x="96230" y="82732"/>
                    <a:pt x="91917" y="78865"/>
                  </a:cubicBezTo>
                  <a:cubicBezTo>
                    <a:pt x="87604" y="74997"/>
                    <a:pt x="81840" y="72135"/>
                    <a:pt x="74627" y="70276"/>
                  </a:cubicBezTo>
                  <a:cubicBezTo>
                    <a:pt x="57299" y="65663"/>
                    <a:pt x="44768" y="62465"/>
                    <a:pt x="37034" y="60681"/>
                  </a:cubicBezTo>
                  <a:cubicBezTo>
                    <a:pt x="29226" y="58898"/>
                    <a:pt x="23648" y="58005"/>
                    <a:pt x="20302" y="58005"/>
                  </a:cubicBezTo>
                  <a:cubicBezTo>
                    <a:pt x="17179" y="58005"/>
                    <a:pt x="14539" y="58414"/>
                    <a:pt x="12382" y="59231"/>
                  </a:cubicBezTo>
                  <a:cubicBezTo>
                    <a:pt x="10225" y="60050"/>
                    <a:pt x="8664" y="61167"/>
                    <a:pt x="7697" y="62579"/>
                  </a:cubicBezTo>
                  <a:cubicBezTo>
                    <a:pt x="6656" y="63917"/>
                    <a:pt x="5949" y="65218"/>
                    <a:pt x="5578" y="66482"/>
                  </a:cubicBezTo>
                  <a:cubicBezTo>
                    <a:pt x="5206" y="67673"/>
                    <a:pt x="5020" y="68937"/>
                    <a:pt x="5020" y="70276"/>
                  </a:cubicBezTo>
                  <a:cubicBezTo>
                    <a:pt x="5020" y="72507"/>
                    <a:pt x="5466" y="74886"/>
                    <a:pt x="6358" y="77414"/>
                  </a:cubicBezTo>
                  <a:cubicBezTo>
                    <a:pt x="7251" y="79870"/>
                    <a:pt x="8738" y="82584"/>
                    <a:pt x="10820" y="85558"/>
                  </a:cubicBezTo>
                  <a:cubicBezTo>
                    <a:pt x="12828" y="88459"/>
                    <a:pt x="15914" y="91285"/>
                    <a:pt x="20079" y="94036"/>
                  </a:cubicBezTo>
                  <a:cubicBezTo>
                    <a:pt x="24244" y="96786"/>
                    <a:pt x="29189" y="99091"/>
                    <a:pt x="34915" y="100951"/>
                  </a:cubicBezTo>
                  <a:cubicBezTo>
                    <a:pt x="36626" y="101322"/>
                    <a:pt x="37481" y="102327"/>
                    <a:pt x="37481" y="103963"/>
                  </a:cubicBezTo>
                  <a:cubicBezTo>
                    <a:pt x="37406" y="105747"/>
                    <a:pt x="36626" y="106640"/>
                    <a:pt x="35138" y="106640"/>
                  </a:cubicBezTo>
                  <a:cubicBezTo>
                    <a:pt x="33874" y="106640"/>
                    <a:pt x="31940" y="106156"/>
                    <a:pt x="29338" y="105189"/>
                  </a:cubicBezTo>
                  <a:cubicBezTo>
                    <a:pt x="26660" y="104149"/>
                    <a:pt x="23648" y="102587"/>
                    <a:pt x="20302" y="100505"/>
                  </a:cubicBezTo>
                  <a:cubicBezTo>
                    <a:pt x="16956" y="98348"/>
                    <a:pt x="13795" y="95893"/>
                    <a:pt x="10820" y="93143"/>
                  </a:cubicBezTo>
                  <a:cubicBezTo>
                    <a:pt x="7771" y="90316"/>
                    <a:pt x="5206" y="86859"/>
                    <a:pt x="3123" y="82767"/>
                  </a:cubicBezTo>
                  <a:cubicBezTo>
                    <a:pt x="1041" y="78603"/>
                    <a:pt x="0" y="74290"/>
                    <a:pt x="0" y="69828"/>
                  </a:cubicBezTo>
                  <a:cubicBezTo>
                    <a:pt x="0" y="67820"/>
                    <a:pt x="223" y="65851"/>
                    <a:pt x="669" y="63917"/>
                  </a:cubicBezTo>
                  <a:cubicBezTo>
                    <a:pt x="1041" y="61910"/>
                    <a:pt x="1785" y="59715"/>
                    <a:pt x="2900" y="57336"/>
                  </a:cubicBezTo>
                  <a:cubicBezTo>
                    <a:pt x="4016" y="54881"/>
                    <a:pt x="5801" y="52576"/>
                    <a:pt x="8255" y="50418"/>
                  </a:cubicBezTo>
                  <a:cubicBezTo>
                    <a:pt x="10709" y="48263"/>
                    <a:pt x="13721" y="46515"/>
                    <a:pt x="17290" y="45177"/>
                  </a:cubicBezTo>
                  <a:cubicBezTo>
                    <a:pt x="15580" y="44284"/>
                    <a:pt x="13907" y="43244"/>
                    <a:pt x="12271" y="42053"/>
                  </a:cubicBezTo>
                  <a:cubicBezTo>
                    <a:pt x="10634" y="40789"/>
                    <a:pt x="8813" y="39191"/>
                    <a:pt x="6805" y="37257"/>
                  </a:cubicBezTo>
                  <a:cubicBezTo>
                    <a:pt x="4722" y="35250"/>
                    <a:pt x="3086" y="32868"/>
                    <a:pt x="1896" y="30118"/>
                  </a:cubicBezTo>
                  <a:cubicBezTo>
                    <a:pt x="632" y="27292"/>
                    <a:pt x="0" y="24317"/>
                    <a:pt x="0" y="21193"/>
                  </a:cubicBezTo>
                  <a:cubicBezTo>
                    <a:pt x="0" y="18143"/>
                    <a:pt x="409" y="15133"/>
                    <a:pt x="1227" y="12159"/>
                  </a:cubicBezTo>
                  <a:cubicBezTo>
                    <a:pt x="1971" y="9184"/>
                    <a:pt x="3570" y="6432"/>
                    <a:pt x="6024" y="3903"/>
                  </a:cubicBezTo>
                  <a:cubicBezTo>
                    <a:pt x="8403" y="1300"/>
                    <a:pt x="11415" y="0"/>
                    <a:pt x="15059" y="0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D8D1ACDF-311E-19A0-48D2-3DA80FFEA080}"/>
                </a:ext>
              </a:extLst>
            </p:cNvPr>
            <p:cNvSpPr/>
            <p:nvPr/>
          </p:nvSpPr>
          <p:spPr>
            <a:xfrm>
              <a:off x="964071" y="2315601"/>
              <a:ext cx="228454" cy="52987"/>
            </a:xfrm>
            <a:custGeom>
              <a:avLst/>
              <a:gdLst>
                <a:gd name="connsiteX0" fmla="*/ 226223 w 228454"/>
                <a:gd name="connsiteY0" fmla="*/ 52988 h 52987"/>
                <a:gd name="connsiteX1" fmla="*/ 222318 w 228454"/>
                <a:gd name="connsiteY1" fmla="*/ 50087 h 52987"/>
                <a:gd name="connsiteX2" fmla="*/ 114227 w 228454"/>
                <a:gd name="connsiteY2" fmla="*/ 13275 h 52987"/>
                <a:gd name="connsiteX3" fmla="*/ 7585 w 228454"/>
                <a:gd name="connsiteY3" fmla="*/ 48637 h 52987"/>
                <a:gd name="connsiteX4" fmla="*/ 2231 w 228454"/>
                <a:gd name="connsiteY4" fmla="*/ 52988 h 52987"/>
                <a:gd name="connsiteX5" fmla="*/ 0 w 228454"/>
                <a:gd name="connsiteY5" fmla="*/ 50756 h 52987"/>
                <a:gd name="connsiteX6" fmla="*/ 4574 w 228454"/>
                <a:gd name="connsiteY6" fmla="*/ 43727 h 52987"/>
                <a:gd name="connsiteX7" fmla="*/ 19633 w 228454"/>
                <a:gd name="connsiteY7" fmla="*/ 29785 h 52987"/>
                <a:gd name="connsiteX8" fmla="*/ 42947 w 228454"/>
                <a:gd name="connsiteY8" fmla="*/ 15059 h 52987"/>
                <a:gd name="connsiteX9" fmla="*/ 114227 w 228454"/>
                <a:gd name="connsiteY9" fmla="*/ 0 h 52987"/>
                <a:gd name="connsiteX10" fmla="*/ 183945 w 228454"/>
                <a:gd name="connsiteY10" fmla="*/ 14390 h 52987"/>
                <a:gd name="connsiteX11" fmla="*/ 207928 w 228454"/>
                <a:gd name="connsiteY11" fmla="*/ 29116 h 52987"/>
                <a:gd name="connsiteX12" fmla="*/ 223656 w 228454"/>
                <a:gd name="connsiteY12" fmla="*/ 43394 h 52987"/>
                <a:gd name="connsiteX13" fmla="*/ 228454 w 228454"/>
                <a:gd name="connsiteY13" fmla="*/ 50756 h 52987"/>
                <a:gd name="connsiteX14" fmla="*/ 226223 w 228454"/>
                <a:gd name="connsiteY14" fmla="*/ 52988 h 52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8454" h="52987">
                  <a:moveTo>
                    <a:pt x="226223" y="52988"/>
                  </a:moveTo>
                  <a:cubicBezTo>
                    <a:pt x="225478" y="52988"/>
                    <a:pt x="224178" y="52021"/>
                    <a:pt x="222318" y="50087"/>
                  </a:cubicBezTo>
                  <a:cubicBezTo>
                    <a:pt x="197331" y="25546"/>
                    <a:pt x="161300" y="13275"/>
                    <a:pt x="114227" y="13275"/>
                  </a:cubicBezTo>
                  <a:cubicBezTo>
                    <a:pt x="67004" y="13275"/>
                    <a:pt x="31457" y="25063"/>
                    <a:pt x="7585" y="48637"/>
                  </a:cubicBezTo>
                  <a:cubicBezTo>
                    <a:pt x="4834" y="51537"/>
                    <a:pt x="3049" y="52988"/>
                    <a:pt x="2231" y="52988"/>
                  </a:cubicBezTo>
                  <a:cubicBezTo>
                    <a:pt x="744" y="52988"/>
                    <a:pt x="0" y="52245"/>
                    <a:pt x="0" y="50756"/>
                  </a:cubicBezTo>
                  <a:cubicBezTo>
                    <a:pt x="0" y="49716"/>
                    <a:pt x="1524" y="47373"/>
                    <a:pt x="4574" y="43727"/>
                  </a:cubicBezTo>
                  <a:cubicBezTo>
                    <a:pt x="7623" y="40010"/>
                    <a:pt x="12642" y="35362"/>
                    <a:pt x="19633" y="29785"/>
                  </a:cubicBezTo>
                  <a:cubicBezTo>
                    <a:pt x="26623" y="24134"/>
                    <a:pt x="34394" y="19224"/>
                    <a:pt x="42947" y="15059"/>
                  </a:cubicBezTo>
                  <a:cubicBezTo>
                    <a:pt x="63695" y="5020"/>
                    <a:pt x="87455" y="0"/>
                    <a:pt x="114227" y="0"/>
                  </a:cubicBezTo>
                  <a:cubicBezTo>
                    <a:pt x="139957" y="0"/>
                    <a:pt x="163197" y="4796"/>
                    <a:pt x="183945" y="14390"/>
                  </a:cubicBezTo>
                  <a:cubicBezTo>
                    <a:pt x="192646" y="18481"/>
                    <a:pt x="200640" y="23389"/>
                    <a:pt x="207928" y="29116"/>
                  </a:cubicBezTo>
                  <a:cubicBezTo>
                    <a:pt x="215217" y="34842"/>
                    <a:pt x="220458" y="39600"/>
                    <a:pt x="223656" y="43394"/>
                  </a:cubicBezTo>
                  <a:cubicBezTo>
                    <a:pt x="226854" y="47187"/>
                    <a:pt x="228454" y="49639"/>
                    <a:pt x="228454" y="50756"/>
                  </a:cubicBezTo>
                  <a:cubicBezTo>
                    <a:pt x="228454" y="52245"/>
                    <a:pt x="227711" y="52988"/>
                    <a:pt x="226223" y="52988"/>
                  </a:cubicBezTo>
                  <a:close/>
                </a:path>
              </a:pathLst>
            </a:custGeom>
            <a:solidFill>
              <a:srgbClr val="000000"/>
            </a:solidFill>
            <a:ln w="23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69" name="Freeform 68">
            <a:extLst>
              <a:ext uri="{FF2B5EF4-FFF2-40B4-BE49-F238E27FC236}">
                <a16:creationId xmlns:a16="http://schemas.microsoft.com/office/drawing/2014/main" id="{B9DCA83D-D861-BEFE-B64C-9ECB03054709}"/>
              </a:ext>
            </a:extLst>
          </p:cNvPr>
          <p:cNvSpPr/>
          <p:nvPr/>
        </p:nvSpPr>
        <p:spPr>
          <a:xfrm>
            <a:off x="1898039" y="1526928"/>
            <a:ext cx="4508992" cy="2984228"/>
          </a:xfrm>
          <a:custGeom>
            <a:avLst/>
            <a:gdLst>
              <a:gd name="connsiteX0" fmla="*/ 0 w 4508992"/>
              <a:gd name="connsiteY0" fmla="*/ 2984228 h 2984228"/>
              <a:gd name="connsiteX1" fmla="*/ 56362 w 4508992"/>
              <a:gd name="connsiteY1" fmla="*/ 2978490 h 2984228"/>
              <a:gd name="connsiteX2" fmla="*/ 112724 w 4508992"/>
              <a:gd name="connsiteY2" fmla="*/ 2972179 h 2984228"/>
              <a:gd name="connsiteX3" fmla="*/ 169085 w 4508992"/>
              <a:gd name="connsiteY3" fmla="*/ 2965226 h 2984228"/>
              <a:gd name="connsiteX4" fmla="*/ 225450 w 4508992"/>
              <a:gd name="connsiteY4" fmla="*/ 2957582 h 2984228"/>
              <a:gd name="connsiteX5" fmla="*/ 281811 w 4508992"/>
              <a:gd name="connsiteY5" fmla="*/ 2949176 h 2984228"/>
              <a:gd name="connsiteX6" fmla="*/ 338173 w 4508992"/>
              <a:gd name="connsiteY6" fmla="*/ 2939937 h 2984228"/>
              <a:gd name="connsiteX7" fmla="*/ 394535 w 4508992"/>
              <a:gd name="connsiteY7" fmla="*/ 2929793 h 2984228"/>
              <a:gd name="connsiteX8" fmla="*/ 450899 w 4508992"/>
              <a:gd name="connsiteY8" fmla="*/ 2918673 h 2984228"/>
              <a:gd name="connsiteX9" fmla="*/ 507261 w 4508992"/>
              <a:gd name="connsiteY9" fmla="*/ 2906481 h 2984228"/>
              <a:gd name="connsiteX10" fmla="*/ 563623 w 4508992"/>
              <a:gd name="connsiteY10" fmla="*/ 2893098 h 2984228"/>
              <a:gd name="connsiteX11" fmla="*/ 619985 w 4508992"/>
              <a:gd name="connsiteY11" fmla="*/ 2878477 h 2984228"/>
              <a:gd name="connsiteX12" fmla="*/ 676349 w 4508992"/>
              <a:gd name="connsiteY12" fmla="*/ 2862451 h 2984228"/>
              <a:gd name="connsiteX13" fmla="*/ 732711 w 4508992"/>
              <a:gd name="connsiteY13" fmla="*/ 2844973 h 2984228"/>
              <a:gd name="connsiteX14" fmla="*/ 789072 w 4508992"/>
              <a:gd name="connsiteY14" fmla="*/ 2825899 h 2984228"/>
              <a:gd name="connsiteX15" fmla="*/ 845434 w 4508992"/>
              <a:gd name="connsiteY15" fmla="*/ 2805087 h 2984228"/>
              <a:gd name="connsiteX16" fmla="*/ 901798 w 4508992"/>
              <a:gd name="connsiteY16" fmla="*/ 2782441 h 2984228"/>
              <a:gd name="connsiteX17" fmla="*/ 958160 w 4508992"/>
              <a:gd name="connsiteY17" fmla="*/ 2757843 h 2984228"/>
              <a:gd name="connsiteX18" fmla="*/ 1014522 w 4508992"/>
              <a:gd name="connsiteY18" fmla="*/ 2731125 h 2984228"/>
              <a:gd name="connsiteX19" fmla="*/ 1070884 w 4508992"/>
              <a:gd name="connsiteY19" fmla="*/ 2702193 h 2984228"/>
              <a:gd name="connsiteX20" fmla="*/ 1127248 w 4508992"/>
              <a:gd name="connsiteY20" fmla="*/ 2670903 h 2984228"/>
              <a:gd name="connsiteX21" fmla="*/ 1183610 w 4508992"/>
              <a:gd name="connsiteY21" fmla="*/ 2637161 h 2984228"/>
              <a:gd name="connsiteX22" fmla="*/ 1239972 w 4508992"/>
              <a:gd name="connsiteY22" fmla="*/ 2600800 h 2984228"/>
              <a:gd name="connsiteX23" fmla="*/ 1296334 w 4508992"/>
              <a:gd name="connsiteY23" fmla="*/ 2561747 h 2984228"/>
              <a:gd name="connsiteX24" fmla="*/ 1352698 w 4508992"/>
              <a:gd name="connsiteY24" fmla="*/ 2519908 h 2984228"/>
              <a:gd name="connsiteX25" fmla="*/ 1409059 w 4508992"/>
              <a:gd name="connsiteY25" fmla="*/ 2475189 h 2984228"/>
              <a:gd name="connsiteX26" fmla="*/ 1465421 w 4508992"/>
              <a:gd name="connsiteY26" fmla="*/ 2427564 h 2984228"/>
              <a:gd name="connsiteX27" fmla="*/ 1521785 w 4508992"/>
              <a:gd name="connsiteY27" fmla="*/ 2376938 h 2984228"/>
              <a:gd name="connsiteX28" fmla="*/ 1578150 w 4508992"/>
              <a:gd name="connsiteY28" fmla="*/ 2323360 h 2984228"/>
              <a:gd name="connsiteX29" fmla="*/ 1634514 w 4508992"/>
              <a:gd name="connsiteY29" fmla="*/ 2266829 h 2984228"/>
              <a:gd name="connsiteX30" fmla="*/ 1690878 w 4508992"/>
              <a:gd name="connsiteY30" fmla="*/ 2207369 h 2984228"/>
              <a:gd name="connsiteX31" fmla="*/ 1747242 w 4508992"/>
              <a:gd name="connsiteY31" fmla="*/ 2145131 h 2984228"/>
              <a:gd name="connsiteX32" fmla="*/ 1803606 w 4508992"/>
              <a:gd name="connsiteY32" fmla="*/ 2080201 h 2984228"/>
              <a:gd name="connsiteX33" fmla="*/ 1859947 w 4508992"/>
              <a:gd name="connsiteY33" fmla="*/ 2012759 h 2984228"/>
              <a:gd name="connsiteX34" fmla="*/ 1916311 w 4508992"/>
              <a:gd name="connsiteY34" fmla="*/ 1943010 h 2984228"/>
              <a:gd name="connsiteX35" fmla="*/ 1972675 w 4508992"/>
              <a:gd name="connsiteY35" fmla="*/ 1871201 h 2984228"/>
              <a:gd name="connsiteX36" fmla="*/ 2029039 w 4508992"/>
              <a:gd name="connsiteY36" fmla="*/ 1797616 h 2984228"/>
              <a:gd name="connsiteX37" fmla="*/ 2085404 w 4508992"/>
              <a:gd name="connsiteY37" fmla="*/ 1722561 h 2984228"/>
              <a:gd name="connsiteX38" fmla="*/ 2141768 w 4508992"/>
              <a:gd name="connsiteY38" fmla="*/ 1646382 h 2984228"/>
              <a:gd name="connsiteX39" fmla="*/ 2198132 w 4508992"/>
              <a:gd name="connsiteY39" fmla="*/ 1569444 h 2984228"/>
              <a:gd name="connsiteX40" fmla="*/ 2254496 w 4508992"/>
              <a:gd name="connsiteY40" fmla="*/ 1492118 h 2984228"/>
              <a:gd name="connsiteX41" fmla="*/ 2310860 w 4508992"/>
              <a:gd name="connsiteY41" fmla="*/ 1414792 h 2984228"/>
              <a:gd name="connsiteX42" fmla="*/ 2367225 w 4508992"/>
              <a:gd name="connsiteY42" fmla="*/ 1337851 h 2984228"/>
              <a:gd name="connsiteX43" fmla="*/ 2423589 w 4508992"/>
              <a:gd name="connsiteY43" fmla="*/ 1261675 h 2984228"/>
              <a:gd name="connsiteX44" fmla="*/ 2479953 w 4508992"/>
              <a:gd name="connsiteY44" fmla="*/ 1186620 h 2984228"/>
              <a:gd name="connsiteX45" fmla="*/ 2536317 w 4508992"/>
              <a:gd name="connsiteY45" fmla="*/ 1113035 h 2984228"/>
              <a:gd name="connsiteX46" fmla="*/ 2592681 w 4508992"/>
              <a:gd name="connsiteY46" fmla="*/ 1041226 h 2984228"/>
              <a:gd name="connsiteX47" fmla="*/ 2649022 w 4508992"/>
              <a:gd name="connsiteY47" fmla="*/ 971477 h 2984228"/>
              <a:gd name="connsiteX48" fmla="*/ 2705386 w 4508992"/>
              <a:gd name="connsiteY48" fmla="*/ 904035 h 2984228"/>
              <a:gd name="connsiteX49" fmla="*/ 2761750 w 4508992"/>
              <a:gd name="connsiteY49" fmla="*/ 839105 h 2984228"/>
              <a:gd name="connsiteX50" fmla="*/ 2818114 w 4508992"/>
              <a:gd name="connsiteY50" fmla="*/ 776855 h 2984228"/>
              <a:gd name="connsiteX51" fmla="*/ 2874479 w 4508992"/>
              <a:gd name="connsiteY51" fmla="*/ 717414 h 2984228"/>
              <a:gd name="connsiteX52" fmla="*/ 2930843 w 4508992"/>
              <a:gd name="connsiteY52" fmla="*/ 660874 h 2984228"/>
              <a:gd name="connsiteX53" fmla="*/ 2987207 w 4508992"/>
              <a:gd name="connsiteY53" fmla="*/ 607288 h 2984228"/>
              <a:gd name="connsiteX54" fmla="*/ 3043571 w 4508992"/>
              <a:gd name="connsiteY54" fmla="*/ 556680 h 2984228"/>
              <a:gd name="connsiteX55" fmla="*/ 3099935 w 4508992"/>
              <a:gd name="connsiteY55" fmla="*/ 509038 h 2984228"/>
              <a:gd name="connsiteX56" fmla="*/ 3156299 w 4508992"/>
              <a:gd name="connsiteY56" fmla="*/ 464325 h 2984228"/>
              <a:gd name="connsiteX57" fmla="*/ 3212664 w 4508992"/>
              <a:gd name="connsiteY57" fmla="*/ 422484 h 2984228"/>
              <a:gd name="connsiteX58" fmla="*/ 3269028 w 4508992"/>
              <a:gd name="connsiteY58" fmla="*/ 383434 h 2984228"/>
              <a:gd name="connsiteX59" fmla="*/ 3325392 w 4508992"/>
              <a:gd name="connsiteY59" fmla="*/ 347084 h 2984228"/>
              <a:gd name="connsiteX60" fmla="*/ 3381732 w 4508992"/>
              <a:gd name="connsiteY60" fmla="*/ 313325 h 2984228"/>
              <a:gd name="connsiteX61" fmla="*/ 3438096 w 4508992"/>
              <a:gd name="connsiteY61" fmla="*/ 282041 h 2984228"/>
              <a:gd name="connsiteX62" fmla="*/ 3494461 w 4508992"/>
              <a:gd name="connsiteY62" fmla="*/ 253108 h 2984228"/>
              <a:gd name="connsiteX63" fmla="*/ 3550825 w 4508992"/>
              <a:gd name="connsiteY63" fmla="*/ 226403 h 2984228"/>
              <a:gd name="connsiteX64" fmla="*/ 3607189 w 4508992"/>
              <a:gd name="connsiteY64" fmla="*/ 201790 h 2984228"/>
              <a:gd name="connsiteX65" fmla="*/ 3663553 w 4508992"/>
              <a:gd name="connsiteY65" fmla="*/ 179149 h 2984228"/>
              <a:gd name="connsiteX66" fmla="*/ 3719917 w 4508992"/>
              <a:gd name="connsiteY66" fmla="*/ 158346 h 2984228"/>
              <a:gd name="connsiteX67" fmla="*/ 3776282 w 4508992"/>
              <a:gd name="connsiteY67" fmla="*/ 139261 h 2984228"/>
              <a:gd name="connsiteX68" fmla="*/ 3832646 w 4508992"/>
              <a:gd name="connsiteY68" fmla="*/ 121775 h 2984228"/>
              <a:gd name="connsiteX69" fmla="*/ 3889010 w 4508992"/>
              <a:gd name="connsiteY69" fmla="*/ 105768 h 2984228"/>
              <a:gd name="connsiteX70" fmla="*/ 3945374 w 4508992"/>
              <a:gd name="connsiteY70" fmla="*/ 91133 h 2984228"/>
              <a:gd name="connsiteX71" fmla="*/ 4001738 w 4508992"/>
              <a:gd name="connsiteY71" fmla="*/ 77765 h 2984228"/>
              <a:gd name="connsiteX72" fmla="*/ 4058103 w 4508992"/>
              <a:gd name="connsiteY72" fmla="*/ 65563 h 2984228"/>
              <a:gd name="connsiteX73" fmla="*/ 4114443 w 4508992"/>
              <a:gd name="connsiteY73" fmla="*/ 54436 h 2984228"/>
              <a:gd name="connsiteX74" fmla="*/ 4170807 w 4508992"/>
              <a:gd name="connsiteY74" fmla="*/ 44296 h 2984228"/>
              <a:gd name="connsiteX75" fmla="*/ 4227172 w 4508992"/>
              <a:gd name="connsiteY75" fmla="*/ 35061 h 2984228"/>
              <a:gd name="connsiteX76" fmla="*/ 4283536 w 4508992"/>
              <a:gd name="connsiteY76" fmla="*/ 26655 h 2984228"/>
              <a:gd name="connsiteX77" fmla="*/ 4339900 w 4508992"/>
              <a:gd name="connsiteY77" fmla="*/ 19009 h 2984228"/>
              <a:gd name="connsiteX78" fmla="*/ 4396264 w 4508992"/>
              <a:gd name="connsiteY78" fmla="*/ 12057 h 2984228"/>
              <a:gd name="connsiteX79" fmla="*/ 4452628 w 4508992"/>
              <a:gd name="connsiteY79" fmla="*/ 5740 h 2984228"/>
              <a:gd name="connsiteX80" fmla="*/ 4508992 w 4508992"/>
              <a:gd name="connsiteY80" fmla="*/ 0 h 2984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508992" h="2984228">
                <a:moveTo>
                  <a:pt x="0" y="2984228"/>
                </a:moveTo>
                <a:lnTo>
                  <a:pt x="56362" y="2978490"/>
                </a:lnTo>
                <a:lnTo>
                  <a:pt x="112724" y="2972179"/>
                </a:lnTo>
                <a:lnTo>
                  <a:pt x="169085" y="2965226"/>
                </a:lnTo>
                <a:lnTo>
                  <a:pt x="225450" y="2957582"/>
                </a:lnTo>
                <a:lnTo>
                  <a:pt x="281811" y="2949176"/>
                </a:lnTo>
                <a:lnTo>
                  <a:pt x="338173" y="2939937"/>
                </a:lnTo>
                <a:lnTo>
                  <a:pt x="394535" y="2929793"/>
                </a:lnTo>
                <a:lnTo>
                  <a:pt x="450899" y="2918673"/>
                </a:lnTo>
                <a:lnTo>
                  <a:pt x="507261" y="2906481"/>
                </a:lnTo>
                <a:lnTo>
                  <a:pt x="563623" y="2893098"/>
                </a:lnTo>
                <a:lnTo>
                  <a:pt x="619985" y="2878477"/>
                </a:lnTo>
                <a:lnTo>
                  <a:pt x="676349" y="2862451"/>
                </a:lnTo>
                <a:lnTo>
                  <a:pt x="732711" y="2844973"/>
                </a:lnTo>
                <a:lnTo>
                  <a:pt x="789072" y="2825899"/>
                </a:lnTo>
                <a:lnTo>
                  <a:pt x="845434" y="2805087"/>
                </a:lnTo>
                <a:lnTo>
                  <a:pt x="901798" y="2782441"/>
                </a:lnTo>
                <a:lnTo>
                  <a:pt x="958160" y="2757843"/>
                </a:lnTo>
                <a:lnTo>
                  <a:pt x="1014522" y="2731125"/>
                </a:lnTo>
                <a:lnTo>
                  <a:pt x="1070884" y="2702193"/>
                </a:lnTo>
                <a:lnTo>
                  <a:pt x="1127248" y="2670903"/>
                </a:lnTo>
                <a:lnTo>
                  <a:pt x="1183610" y="2637161"/>
                </a:lnTo>
                <a:lnTo>
                  <a:pt x="1239972" y="2600800"/>
                </a:lnTo>
                <a:lnTo>
                  <a:pt x="1296334" y="2561747"/>
                </a:lnTo>
                <a:lnTo>
                  <a:pt x="1352698" y="2519908"/>
                </a:lnTo>
                <a:lnTo>
                  <a:pt x="1409059" y="2475189"/>
                </a:lnTo>
                <a:lnTo>
                  <a:pt x="1465421" y="2427564"/>
                </a:lnTo>
                <a:lnTo>
                  <a:pt x="1521785" y="2376938"/>
                </a:lnTo>
                <a:lnTo>
                  <a:pt x="1578150" y="2323360"/>
                </a:lnTo>
                <a:lnTo>
                  <a:pt x="1634514" y="2266829"/>
                </a:lnTo>
                <a:lnTo>
                  <a:pt x="1690878" y="2207369"/>
                </a:lnTo>
                <a:lnTo>
                  <a:pt x="1747242" y="2145131"/>
                </a:lnTo>
                <a:lnTo>
                  <a:pt x="1803606" y="2080201"/>
                </a:lnTo>
                <a:lnTo>
                  <a:pt x="1859947" y="2012759"/>
                </a:lnTo>
                <a:lnTo>
                  <a:pt x="1916311" y="1943010"/>
                </a:lnTo>
                <a:lnTo>
                  <a:pt x="1972675" y="1871201"/>
                </a:lnTo>
                <a:lnTo>
                  <a:pt x="2029039" y="1797616"/>
                </a:lnTo>
                <a:lnTo>
                  <a:pt x="2085404" y="1722561"/>
                </a:lnTo>
                <a:lnTo>
                  <a:pt x="2141768" y="1646382"/>
                </a:lnTo>
                <a:lnTo>
                  <a:pt x="2198132" y="1569444"/>
                </a:lnTo>
                <a:lnTo>
                  <a:pt x="2254496" y="1492118"/>
                </a:lnTo>
                <a:lnTo>
                  <a:pt x="2310860" y="1414792"/>
                </a:lnTo>
                <a:lnTo>
                  <a:pt x="2367225" y="1337851"/>
                </a:lnTo>
                <a:lnTo>
                  <a:pt x="2423589" y="1261675"/>
                </a:lnTo>
                <a:lnTo>
                  <a:pt x="2479953" y="1186620"/>
                </a:lnTo>
                <a:lnTo>
                  <a:pt x="2536317" y="1113035"/>
                </a:lnTo>
                <a:lnTo>
                  <a:pt x="2592681" y="1041226"/>
                </a:lnTo>
                <a:lnTo>
                  <a:pt x="2649022" y="971477"/>
                </a:lnTo>
                <a:lnTo>
                  <a:pt x="2705386" y="904035"/>
                </a:lnTo>
                <a:lnTo>
                  <a:pt x="2761750" y="839105"/>
                </a:lnTo>
                <a:lnTo>
                  <a:pt x="2818114" y="776855"/>
                </a:lnTo>
                <a:lnTo>
                  <a:pt x="2874479" y="717414"/>
                </a:lnTo>
                <a:lnTo>
                  <a:pt x="2930843" y="660874"/>
                </a:lnTo>
                <a:lnTo>
                  <a:pt x="2987207" y="607288"/>
                </a:lnTo>
                <a:lnTo>
                  <a:pt x="3043571" y="556680"/>
                </a:lnTo>
                <a:lnTo>
                  <a:pt x="3099935" y="509038"/>
                </a:lnTo>
                <a:lnTo>
                  <a:pt x="3156299" y="464325"/>
                </a:lnTo>
                <a:lnTo>
                  <a:pt x="3212664" y="422484"/>
                </a:lnTo>
                <a:lnTo>
                  <a:pt x="3269028" y="383434"/>
                </a:lnTo>
                <a:lnTo>
                  <a:pt x="3325392" y="347084"/>
                </a:lnTo>
                <a:lnTo>
                  <a:pt x="3381732" y="313325"/>
                </a:lnTo>
                <a:lnTo>
                  <a:pt x="3438096" y="282041"/>
                </a:lnTo>
                <a:lnTo>
                  <a:pt x="3494461" y="253108"/>
                </a:lnTo>
                <a:lnTo>
                  <a:pt x="3550825" y="226403"/>
                </a:lnTo>
                <a:lnTo>
                  <a:pt x="3607189" y="201790"/>
                </a:lnTo>
                <a:lnTo>
                  <a:pt x="3663553" y="179149"/>
                </a:lnTo>
                <a:lnTo>
                  <a:pt x="3719917" y="158346"/>
                </a:lnTo>
                <a:lnTo>
                  <a:pt x="3776282" y="139261"/>
                </a:lnTo>
                <a:lnTo>
                  <a:pt x="3832646" y="121775"/>
                </a:lnTo>
                <a:lnTo>
                  <a:pt x="3889010" y="105768"/>
                </a:lnTo>
                <a:lnTo>
                  <a:pt x="3945374" y="91133"/>
                </a:lnTo>
                <a:lnTo>
                  <a:pt x="4001738" y="77765"/>
                </a:lnTo>
                <a:lnTo>
                  <a:pt x="4058103" y="65563"/>
                </a:lnTo>
                <a:lnTo>
                  <a:pt x="4114443" y="54436"/>
                </a:lnTo>
                <a:lnTo>
                  <a:pt x="4170807" y="44296"/>
                </a:lnTo>
                <a:lnTo>
                  <a:pt x="4227172" y="35061"/>
                </a:lnTo>
                <a:lnTo>
                  <a:pt x="4283536" y="26655"/>
                </a:lnTo>
                <a:lnTo>
                  <a:pt x="4339900" y="19009"/>
                </a:lnTo>
                <a:lnTo>
                  <a:pt x="4396264" y="12057"/>
                </a:lnTo>
                <a:lnTo>
                  <a:pt x="4452628" y="5740"/>
                </a:lnTo>
                <a:lnTo>
                  <a:pt x="4508992" y="0"/>
                </a:lnTo>
              </a:path>
            </a:pathLst>
          </a:custGeom>
          <a:noFill/>
          <a:ln w="28575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8995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61A8630-4C76-5558-FC85-54EDAA59A0F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Binomial Distribution</a:t>
                </a:r>
                <a:r>
                  <a:rPr lang="en-DE" dirty="0"/>
                  <a:t>. </a:t>
                </a:r>
                <a:r>
                  <a:rPr lang="en-DE" i="1" dirty="0"/>
                  <a:t>The sum of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DE" i="1" dirty="0"/>
                  <a:t> independent Bernoulli random variables with the same success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DE" i="1" dirty="0"/>
                  <a:t> has a </a:t>
                </a:r>
                <a:r>
                  <a:rPr lang="en-DE" dirty="0"/>
                  <a:t>Binomial distribution </a:t>
                </a:r>
                <a:r>
                  <a:rPr lang="en-DE" i="1" dirty="0"/>
                  <a:t>with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0,1,…,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   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DE" b="1" dirty="0"/>
              </a:p>
              <a:p>
                <a:pPr marL="0" indent="0">
                  <a:buNone/>
                </a:pPr>
                <a:endParaRPr lang="en-DE" b="1" dirty="0"/>
              </a:p>
              <a:p>
                <a:r>
                  <a:rPr lang="en-DE" b="1" dirty="0"/>
                  <a:t>Rarely </a:t>
                </a:r>
                <a:r>
                  <a:rPr lang="en-DE" dirty="0"/>
                  <a:t>used in Machine Learning practice but in Machine Learning theory (for modelling the distribution of the </a:t>
                </a:r>
                <a:r>
                  <a:rPr lang="en-DE" i="1" dirty="0"/>
                  <a:t>number</a:t>
                </a:r>
                <a:r>
                  <a:rPr lang="en-DE" dirty="0"/>
                  <a:t> of prediction errors)</a:t>
                </a:r>
              </a:p>
              <a:p>
                <a:pPr marL="0" indent="0">
                  <a:buNone/>
                </a:pPr>
                <a:endParaRPr lang="en-DE" b="1" dirty="0"/>
              </a:p>
              <a:p>
                <a:r>
                  <a:rPr lang="en-DE" b="1" dirty="0"/>
                  <a:t>Properties</a:t>
                </a:r>
                <a:r>
                  <a:rPr lang="en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dirty="0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DE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DE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61A8630-4C76-5558-FC85-54EDAA59A0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r="-92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EB632CA-9A54-45FA-6692-A771502A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Probability Distributions: Binomial Distribution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840E52-F2E5-8152-6412-66B95E1DC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1239837"/>
            <a:ext cx="721711" cy="84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5268C3-2F30-41AD-04CF-18282D18BDF9}"/>
              </a:ext>
            </a:extLst>
          </p:cNvPr>
          <p:cNvSpPr txBox="1"/>
          <p:nvPr/>
        </p:nvSpPr>
        <p:spPr bwMode="gray">
          <a:xfrm>
            <a:off x="7492106" y="2089180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Jacob Bernoulli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(1655 – 1705)</a:t>
            </a:r>
          </a:p>
        </p:txBody>
      </p:sp>
    </p:spTree>
    <p:extLst>
      <p:ext uri="{BB962C8B-B14F-4D97-AF65-F5344CB8AC3E}">
        <p14:creationId xmlns:p14="http://schemas.microsoft.com/office/powerpoint/2010/main" val="406947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61A8630-4C76-5558-FC85-54EDAA59A0F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DE" b="1" dirty="0"/>
                  <a:t>Normal Distribution</a:t>
                </a:r>
                <a:r>
                  <a:rPr lang="en-DE" dirty="0"/>
                  <a:t>. </a:t>
                </a:r>
                <a:r>
                  <a:rPr lang="en-DE" i="1" dirty="0"/>
                  <a:t>A </a:t>
                </a:r>
                <a:r>
                  <a:rPr lang="en-GB" i="1" dirty="0"/>
                  <a:t>continuous</a:t>
                </a:r>
                <a:r>
                  <a:rPr lang="en-DE" i="1" dirty="0"/>
                  <a:t>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DE" i="1" dirty="0"/>
                  <a:t> is said to have a standard normal distribution </a:t>
                </a:r>
                <a:r>
                  <a:rPr lang="en-US" i="1" dirty="0"/>
                  <a:t>if the density is given by</a:t>
                </a:r>
                <a:endParaRPr lang="en-DE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DE" i="1" dirty="0"/>
              </a:p>
              <a:p>
                <a:r>
                  <a:rPr lang="en-DE" b="1" dirty="0"/>
                  <a:t>Properties</a:t>
                </a:r>
                <a:r>
                  <a:rPr lang="en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dirty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DE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DE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DE" b="1" dirty="0"/>
              </a:p>
              <a:p>
                <a:r>
                  <a:rPr lang="en-DE" b="1" dirty="0"/>
                  <a:t>Importance</a:t>
                </a:r>
                <a:r>
                  <a:rPr lang="en-DE" dirty="0"/>
                  <a:t>. The Normal distribution plays a fundamental role in ML!</a:t>
                </a:r>
                <a:endParaRPr lang="en-DE" b="1" dirty="0"/>
              </a:p>
              <a:p>
                <a:pPr lvl="1"/>
                <a:r>
                  <a:rPr lang="en-DE" b="1" dirty="0"/>
                  <a:t>Data Modelling</a:t>
                </a:r>
                <a:r>
                  <a:rPr lang="en-DE" dirty="0"/>
                  <a:t>: The limit distribution for the sum of a large number of indepedent and identically distributed random variables.</a:t>
                </a:r>
              </a:p>
              <a:p>
                <a:pPr lvl="1"/>
                <a:r>
                  <a:rPr lang="en-DE" b="1" dirty="0"/>
                  <a:t>Machine Learning</a:t>
                </a:r>
                <a:r>
                  <a:rPr lang="en-DE" dirty="0"/>
                  <a:t>: The most common belief distribution for the parameters of prediction functions!</a:t>
                </a:r>
              </a:p>
              <a:p>
                <a:pPr lvl="1"/>
                <a:r>
                  <a:rPr lang="en-DE" b="1" dirty="0"/>
                  <a:t>Information Theory</a:t>
                </a:r>
                <a:r>
                  <a:rPr lang="en-DE" dirty="0"/>
                  <a:t>: The distribution function with the most uncertainty (“entropy”) when fixing mean and variance of the random variable.</a:t>
                </a:r>
                <a:endParaRPr lang="en-DE" b="1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61A8630-4C76-5558-FC85-54EDAA59A0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355" b="-35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EB632CA-9A54-45FA-6692-A771502A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Probability Distributions: Normal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268C3-2F30-41AD-04CF-18282D18BDF9}"/>
              </a:ext>
            </a:extLst>
          </p:cNvPr>
          <p:cNvSpPr txBox="1"/>
          <p:nvPr/>
        </p:nvSpPr>
        <p:spPr bwMode="gray">
          <a:xfrm>
            <a:off x="7492106" y="2089180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Carl Friedrich Gauss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(1777 - 1855)</a:t>
            </a:r>
          </a:p>
        </p:txBody>
      </p:sp>
      <p:pic>
        <p:nvPicPr>
          <p:cNvPr id="3074" name="Picture 2" descr="Credit: Getty Images/Hulton Archive">
            <a:extLst>
              <a:ext uri="{FF2B5EF4-FFF2-40B4-BE49-F238E27FC236}">
                <a16:creationId xmlns:a16="http://schemas.microsoft.com/office/drawing/2014/main" id="{5386261C-5A16-A5F3-8EDB-00002D7BC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672" y="1164973"/>
            <a:ext cx="767035" cy="92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29D89210-5237-4320-1884-659802C8B64D}"/>
              </a:ext>
            </a:extLst>
          </p:cNvPr>
          <p:cNvGrpSpPr/>
          <p:nvPr/>
        </p:nvGrpSpPr>
        <p:grpSpPr>
          <a:xfrm>
            <a:off x="7443494" y="2548311"/>
            <a:ext cx="1383422" cy="896553"/>
            <a:chOff x="7443494" y="2548311"/>
            <a:chExt cx="1383422" cy="896553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7B982CF1-98C6-8F4F-0206-C10D281CA79D}"/>
                </a:ext>
              </a:extLst>
            </p:cNvPr>
            <p:cNvSpPr/>
            <p:nvPr/>
          </p:nvSpPr>
          <p:spPr>
            <a:xfrm>
              <a:off x="7645320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CDD811B-325E-D2A8-40D4-EB94772167A1}"/>
                </a:ext>
              </a:extLst>
            </p:cNvPr>
            <p:cNvSpPr/>
            <p:nvPr/>
          </p:nvSpPr>
          <p:spPr>
            <a:xfrm>
              <a:off x="7836516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EA405C8-6FD9-CA8C-A0F3-853C528A6194}"/>
                </a:ext>
              </a:extLst>
            </p:cNvPr>
            <p:cNvSpPr/>
            <p:nvPr/>
          </p:nvSpPr>
          <p:spPr>
            <a:xfrm>
              <a:off x="8027713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56C30DD-BF14-3C81-BAEE-A950476BE456}"/>
                </a:ext>
              </a:extLst>
            </p:cNvPr>
            <p:cNvSpPr/>
            <p:nvPr/>
          </p:nvSpPr>
          <p:spPr>
            <a:xfrm>
              <a:off x="8218907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ADAAC37-5536-15E1-28E6-97ED7C9103FE}"/>
                </a:ext>
              </a:extLst>
            </p:cNvPr>
            <p:cNvSpPr/>
            <p:nvPr/>
          </p:nvSpPr>
          <p:spPr>
            <a:xfrm>
              <a:off x="8410106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CFA16BB-13DE-C7AB-AC9B-B935DB09530C}"/>
                </a:ext>
              </a:extLst>
            </p:cNvPr>
            <p:cNvSpPr/>
            <p:nvPr/>
          </p:nvSpPr>
          <p:spPr>
            <a:xfrm>
              <a:off x="8601300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FDDCED1-3150-AA40-1965-C6C208468782}"/>
                </a:ext>
              </a:extLst>
            </p:cNvPr>
            <p:cNvSpPr/>
            <p:nvPr/>
          </p:nvSpPr>
          <p:spPr>
            <a:xfrm>
              <a:off x="8792499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8451936-C84F-257D-DB3C-0D60FC245907}"/>
                </a:ext>
              </a:extLst>
            </p:cNvPr>
            <p:cNvSpPr/>
            <p:nvPr/>
          </p:nvSpPr>
          <p:spPr>
            <a:xfrm>
              <a:off x="7610904" y="3332818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54568A6-65B8-0C76-A5D3-689F6AC7AF1C}"/>
                </a:ext>
              </a:extLst>
            </p:cNvPr>
            <p:cNvSpPr/>
            <p:nvPr/>
          </p:nvSpPr>
          <p:spPr>
            <a:xfrm>
              <a:off x="7645320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3864B582-0E3B-0654-B89E-012609A10A35}"/>
                </a:ext>
              </a:extLst>
            </p:cNvPr>
            <p:cNvSpPr/>
            <p:nvPr/>
          </p:nvSpPr>
          <p:spPr>
            <a:xfrm>
              <a:off x="7836516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B9D8ADF-0D63-978F-17ED-6CC244644026}"/>
                </a:ext>
              </a:extLst>
            </p:cNvPr>
            <p:cNvSpPr/>
            <p:nvPr/>
          </p:nvSpPr>
          <p:spPr>
            <a:xfrm>
              <a:off x="8027713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9A028CD-87D1-F35E-1164-A6A800AA5A06}"/>
                </a:ext>
              </a:extLst>
            </p:cNvPr>
            <p:cNvSpPr/>
            <p:nvPr/>
          </p:nvSpPr>
          <p:spPr>
            <a:xfrm>
              <a:off x="8218907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444E113-FA61-D43D-C91A-50D93BB1208E}"/>
                </a:ext>
              </a:extLst>
            </p:cNvPr>
            <p:cNvSpPr/>
            <p:nvPr/>
          </p:nvSpPr>
          <p:spPr>
            <a:xfrm>
              <a:off x="8410106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C4B390E-FF0C-6E80-E670-E7E16AB53660}"/>
                </a:ext>
              </a:extLst>
            </p:cNvPr>
            <p:cNvSpPr/>
            <p:nvPr/>
          </p:nvSpPr>
          <p:spPr>
            <a:xfrm>
              <a:off x="8601300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C77DFAB4-F4AC-3AA0-0640-3501234F358D}"/>
                </a:ext>
              </a:extLst>
            </p:cNvPr>
            <p:cNvSpPr/>
            <p:nvPr/>
          </p:nvSpPr>
          <p:spPr>
            <a:xfrm>
              <a:off x="8792499" y="3321656"/>
              <a:ext cx="590" cy="11161"/>
            </a:xfrm>
            <a:custGeom>
              <a:avLst/>
              <a:gdLst>
                <a:gd name="connsiteX0" fmla="*/ 0 w 590"/>
                <a:gd name="connsiteY0" fmla="*/ 11162 h 11161"/>
                <a:gd name="connsiteX1" fmla="*/ 0 w 590"/>
                <a:gd name="connsiteY1" fmla="*/ 0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11161">
                  <a:moveTo>
                    <a:pt x="0" y="11162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78E4FAF-3581-E0D5-B3F6-45997C11C059}"/>
                </a:ext>
              </a:extLst>
            </p:cNvPr>
            <p:cNvSpPr/>
            <p:nvPr/>
          </p:nvSpPr>
          <p:spPr>
            <a:xfrm>
              <a:off x="7613765" y="3371411"/>
              <a:ext cx="30669" cy="4068"/>
            </a:xfrm>
            <a:custGeom>
              <a:avLst/>
              <a:gdLst>
                <a:gd name="connsiteX0" fmla="*/ 0 w 30669"/>
                <a:gd name="connsiteY0" fmla="*/ 0 h 4068"/>
                <a:gd name="connsiteX1" fmla="*/ 30669 w 30669"/>
                <a:gd name="connsiteY1" fmla="*/ 0 h 4068"/>
                <a:gd name="connsiteX2" fmla="*/ 30669 w 30669"/>
                <a:gd name="connsiteY2" fmla="*/ 4069 h 4068"/>
                <a:gd name="connsiteX3" fmla="*/ 0 w 30669"/>
                <a:gd name="connsiteY3" fmla="*/ 4069 h 4068"/>
                <a:gd name="connsiteX4" fmla="*/ 0 w 30669"/>
                <a:gd name="connsiteY4" fmla="*/ 0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69" h="4068">
                  <a:moveTo>
                    <a:pt x="0" y="0"/>
                  </a:moveTo>
                  <a:lnTo>
                    <a:pt x="30669" y="0"/>
                  </a:lnTo>
                  <a:lnTo>
                    <a:pt x="30669" y="4069"/>
                  </a:lnTo>
                  <a:lnTo>
                    <a:pt x="0" y="4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1B851549-DB3D-EBF4-3983-CF4F4D1B64F8}"/>
                </a:ext>
              </a:extLst>
            </p:cNvPr>
            <p:cNvSpPr/>
            <p:nvPr/>
          </p:nvSpPr>
          <p:spPr>
            <a:xfrm>
              <a:off x="7653358" y="3352442"/>
              <a:ext cx="23516" cy="37051"/>
            </a:xfrm>
            <a:custGeom>
              <a:avLst/>
              <a:gdLst>
                <a:gd name="connsiteX0" fmla="*/ 16148 w 23516"/>
                <a:gd name="connsiteY0" fmla="*/ 17103 h 37051"/>
                <a:gd name="connsiteX1" fmla="*/ 21555 w 23516"/>
                <a:gd name="connsiteY1" fmla="*/ 20191 h 37051"/>
                <a:gd name="connsiteX2" fmla="*/ 23516 w 23516"/>
                <a:gd name="connsiteY2" fmla="*/ 25979 h 37051"/>
                <a:gd name="connsiteX3" fmla="*/ 19880 w 23516"/>
                <a:gd name="connsiteY3" fmla="*/ 34158 h 37051"/>
                <a:gd name="connsiteX4" fmla="*/ 9545 w 23516"/>
                <a:gd name="connsiteY4" fmla="*/ 37052 h 37051"/>
                <a:gd name="connsiteX5" fmla="*/ 4904 w 23516"/>
                <a:gd name="connsiteY5" fmla="*/ 36597 h 37051"/>
                <a:gd name="connsiteX6" fmla="*/ 0 w 23516"/>
                <a:gd name="connsiteY6" fmla="*/ 35286 h 37051"/>
                <a:gd name="connsiteX7" fmla="*/ 0 w 23516"/>
                <a:gd name="connsiteY7" fmla="*/ 30620 h 37051"/>
                <a:gd name="connsiteX8" fmla="*/ 4402 w 23516"/>
                <a:gd name="connsiteY8" fmla="*/ 32392 h 37051"/>
                <a:gd name="connsiteX9" fmla="*/ 9402 w 23516"/>
                <a:gd name="connsiteY9" fmla="*/ 32989 h 37051"/>
                <a:gd name="connsiteX10" fmla="*/ 16315 w 23516"/>
                <a:gd name="connsiteY10" fmla="*/ 31193 h 37051"/>
                <a:gd name="connsiteX11" fmla="*/ 18708 w 23516"/>
                <a:gd name="connsiteY11" fmla="*/ 25979 h 37051"/>
                <a:gd name="connsiteX12" fmla="*/ 16483 w 23516"/>
                <a:gd name="connsiteY12" fmla="*/ 21048 h 37051"/>
                <a:gd name="connsiteX13" fmla="*/ 10335 w 23516"/>
                <a:gd name="connsiteY13" fmla="*/ 19258 h 37051"/>
                <a:gd name="connsiteX14" fmla="*/ 6172 w 23516"/>
                <a:gd name="connsiteY14" fmla="*/ 19258 h 37051"/>
                <a:gd name="connsiteX15" fmla="*/ 6172 w 23516"/>
                <a:gd name="connsiteY15" fmla="*/ 15284 h 37051"/>
                <a:gd name="connsiteX16" fmla="*/ 10526 w 23516"/>
                <a:gd name="connsiteY16" fmla="*/ 15284 h 37051"/>
                <a:gd name="connsiteX17" fmla="*/ 15981 w 23516"/>
                <a:gd name="connsiteY17" fmla="*/ 13872 h 37051"/>
                <a:gd name="connsiteX18" fmla="*/ 17870 w 23516"/>
                <a:gd name="connsiteY18" fmla="*/ 9756 h 37051"/>
                <a:gd name="connsiteX19" fmla="*/ 15908 w 23516"/>
                <a:gd name="connsiteY19" fmla="*/ 5545 h 37051"/>
                <a:gd name="connsiteX20" fmla="*/ 10335 w 23516"/>
                <a:gd name="connsiteY20" fmla="*/ 4063 h 37051"/>
                <a:gd name="connsiteX21" fmla="*/ 6076 w 23516"/>
                <a:gd name="connsiteY21" fmla="*/ 4494 h 37051"/>
                <a:gd name="connsiteX22" fmla="*/ 1077 w 23516"/>
                <a:gd name="connsiteY22" fmla="*/ 5835 h 37051"/>
                <a:gd name="connsiteX23" fmla="*/ 1077 w 23516"/>
                <a:gd name="connsiteY23" fmla="*/ 1530 h 37051"/>
                <a:gd name="connsiteX24" fmla="*/ 6220 w 23516"/>
                <a:gd name="connsiteY24" fmla="*/ 378 h 37051"/>
                <a:gd name="connsiteX25" fmla="*/ 10765 w 23516"/>
                <a:gd name="connsiteY25" fmla="*/ 0 h 37051"/>
                <a:gd name="connsiteX26" fmla="*/ 19473 w 23516"/>
                <a:gd name="connsiteY26" fmla="*/ 2510 h 37051"/>
                <a:gd name="connsiteX27" fmla="*/ 22679 w 23516"/>
                <a:gd name="connsiteY27" fmla="*/ 9254 h 37051"/>
                <a:gd name="connsiteX28" fmla="*/ 20980 w 23516"/>
                <a:gd name="connsiteY28" fmla="*/ 14280 h 37051"/>
                <a:gd name="connsiteX29" fmla="*/ 16148 w 23516"/>
                <a:gd name="connsiteY29" fmla="*/ 17103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3516" h="37051">
                  <a:moveTo>
                    <a:pt x="16148" y="17103"/>
                  </a:moveTo>
                  <a:cubicBezTo>
                    <a:pt x="18460" y="17599"/>
                    <a:pt x="20263" y="18626"/>
                    <a:pt x="21555" y="20191"/>
                  </a:cubicBezTo>
                  <a:cubicBezTo>
                    <a:pt x="22862" y="21756"/>
                    <a:pt x="23516" y="23681"/>
                    <a:pt x="23516" y="25979"/>
                  </a:cubicBezTo>
                  <a:cubicBezTo>
                    <a:pt x="23516" y="29504"/>
                    <a:pt x="22304" y="32227"/>
                    <a:pt x="19880" y="34158"/>
                  </a:cubicBezTo>
                  <a:cubicBezTo>
                    <a:pt x="17456" y="36089"/>
                    <a:pt x="14011" y="37052"/>
                    <a:pt x="9545" y="37052"/>
                  </a:cubicBezTo>
                  <a:cubicBezTo>
                    <a:pt x="8046" y="37052"/>
                    <a:pt x="6499" y="36898"/>
                    <a:pt x="4904" y="36597"/>
                  </a:cubicBezTo>
                  <a:cubicBezTo>
                    <a:pt x="3325" y="36313"/>
                    <a:pt x="1691" y="35876"/>
                    <a:pt x="0" y="35286"/>
                  </a:cubicBezTo>
                  <a:lnTo>
                    <a:pt x="0" y="30620"/>
                  </a:lnTo>
                  <a:cubicBezTo>
                    <a:pt x="1340" y="31400"/>
                    <a:pt x="2807" y="31991"/>
                    <a:pt x="4402" y="32392"/>
                  </a:cubicBezTo>
                  <a:cubicBezTo>
                    <a:pt x="5997" y="32788"/>
                    <a:pt x="7663" y="32989"/>
                    <a:pt x="9402" y="32989"/>
                  </a:cubicBezTo>
                  <a:cubicBezTo>
                    <a:pt x="12432" y="32989"/>
                    <a:pt x="14737" y="32392"/>
                    <a:pt x="16315" y="31193"/>
                  </a:cubicBezTo>
                  <a:cubicBezTo>
                    <a:pt x="17910" y="29994"/>
                    <a:pt x="18708" y="28258"/>
                    <a:pt x="18708" y="25979"/>
                  </a:cubicBezTo>
                  <a:cubicBezTo>
                    <a:pt x="18708" y="23870"/>
                    <a:pt x="17966" y="22229"/>
                    <a:pt x="16483" y="21048"/>
                  </a:cubicBezTo>
                  <a:cubicBezTo>
                    <a:pt x="15016" y="19855"/>
                    <a:pt x="12966" y="19258"/>
                    <a:pt x="10335" y="19258"/>
                  </a:cubicBezTo>
                  <a:lnTo>
                    <a:pt x="6172" y="19258"/>
                  </a:lnTo>
                  <a:lnTo>
                    <a:pt x="6172" y="15284"/>
                  </a:lnTo>
                  <a:lnTo>
                    <a:pt x="10526" y="15284"/>
                  </a:lnTo>
                  <a:cubicBezTo>
                    <a:pt x="12903" y="15284"/>
                    <a:pt x="14721" y="14811"/>
                    <a:pt x="15981" y="13872"/>
                  </a:cubicBezTo>
                  <a:cubicBezTo>
                    <a:pt x="17240" y="12916"/>
                    <a:pt x="17870" y="11545"/>
                    <a:pt x="17870" y="9756"/>
                  </a:cubicBezTo>
                  <a:cubicBezTo>
                    <a:pt x="17870" y="7925"/>
                    <a:pt x="17217" y="6520"/>
                    <a:pt x="15908" y="5545"/>
                  </a:cubicBezTo>
                  <a:cubicBezTo>
                    <a:pt x="14617" y="4559"/>
                    <a:pt x="12759" y="4063"/>
                    <a:pt x="10335" y="4063"/>
                  </a:cubicBezTo>
                  <a:cubicBezTo>
                    <a:pt x="9011" y="4063"/>
                    <a:pt x="7592" y="4205"/>
                    <a:pt x="6076" y="4494"/>
                  </a:cubicBezTo>
                  <a:cubicBezTo>
                    <a:pt x="4561" y="4784"/>
                    <a:pt x="2895" y="5226"/>
                    <a:pt x="1077" y="5835"/>
                  </a:cubicBezTo>
                  <a:lnTo>
                    <a:pt x="1077" y="1530"/>
                  </a:lnTo>
                  <a:cubicBezTo>
                    <a:pt x="2910" y="1016"/>
                    <a:pt x="4625" y="632"/>
                    <a:pt x="6220" y="378"/>
                  </a:cubicBezTo>
                  <a:cubicBezTo>
                    <a:pt x="7831" y="124"/>
                    <a:pt x="9346" y="0"/>
                    <a:pt x="10765" y="0"/>
                  </a:cubicBezTo>
                  <a:cubicBezTo>
                    <a:pt x="14433" y="0"/>
                    <a:pt x="17336" y="839"/>
                    <a:pt x="19473" y="2510"/>
                  </a:cubicBezTo>
                  <a:cubicBezTo>
                    <a:pt x="21610" y="4169"/>
                    <a:pt x="22679" y="6413"/>
                    <a:pt x="22679" y="9254"/>
                  </a:cubicBezTo>
                  <a:cubicBezTo>
                    <a:pt x="22679" y="11232"/>
                    <a:pt x="22112" y="12910"/>
                    <a:pt x="20980" y="14280"/>
                  </a:cubicBezTo>
                  <a:cubicBezTo>
                    <a:pt x="19848" y="15632"/>
                    <a:pt x="18237" y="16577"/>
                    <a:pt x="16148" y="17103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2386ECA-DA83-EFED-75F1-1953CAD1E51B}"/>
                </a:ext>
              </a:extLst>
            </p:cNvPr>
            <p:cNvSpPr/>
            <p:nvPr/>
          </p:nvSpPr>
          <p:spPr>
            <a:xfrm>
              <a:off x="7805452" y="3371411"/>
              <a:ext cx="30669" cy="4068"/>
            </a:xfrm>
            <a:custGeom>
              <a:avLst/>
              <a:gdLst>
                <a:gd name="connsiteX0" fmla="*/ 0 w 30669"/>
                <a:gd name="connsiteY0" fmla="*/ 0 h 4068"/>
                <a:gd name="connsiteX1" fmla="*/ 30669 w 30669"/>
                <a:gd name="connsiteY1" fmla="*/ 0 h 4068"/>
                <a:gd name="connsiteX2" fmla="*/ 30669 w 30669"/>
                <a:gd name="connsiteY2" fmla="*/ 4069 h 4068"/>
                <a:gd name="connsiteX3" fmla="*/ 0 w 30669"/>
                <a:gd name="connsiteY3" fmla="*/ 4069 h 4068"/>
                <a:gd name="connsiteX4" fmla="*/ 0 w 30669"/>
                <a:gd name="connsiteY4" fmla="*/ 0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69" h="4068">
                  <a:moveTo>
                    <a:pt x="0" y="0"/>
                  </a:moveTo>
                  <a:lnTo>
                    <a:pt x="30669" y="0"/>
                  </a:lnTo>
                  <a:lnTo>
                    <a:pt x="30669" y="4069"/>
                  </a:lnTo>
                  <a:lnTo>
                    <a:pt x="0" y="4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ADE6348-3EC1-3F90-5242-45180068351E}"/>
                </a:ext>
              </a:extLst>
            </p:cNvPr>
            <p:cNvSpPr/>
            <p:nvPr/>
          </p:nvSpPr>
          <p:spPr>
            <a:xfrm>
              <a:off x="7844901" y="3352442"/>
              <a:ext cx="22678" cy="36360"/>
            </a:xfrm>
            <a:custGeom>
              <a:avLst/>
              <a:gdLst>
                <a:gd name="connsiteX0" fmla="*/ 5813 w 22678"/>
                <a:gd name="connsiteY0" fmla="*/ 32292 h 36360"/>
                <a:gd name="connsiteX1" fmla="*/ 22679 w 22678"/>
                <a:gd name="connsiteY1" fmla="*/ 32292 h 36360"/>
                <a:gd name="connsiteX2" fmla="*/ 22679 w 22678"/>
                <a:gd name="connsiteY2" fmla="*/ 36361 h 36360"/>
                <a:gd name="connsiteX3" fmla="*/ 0 w 22678"/>
                <a:gd name="connsiteY3" fmla="*/ 36361 h 36360"/>
                <a:gd name="connsiteX4" fmla="*/ 0 w 22678"/>
                <a:gd name="connsiteY4" fmla="*/ 32292 h 36360"/>
                <a:gd name="connsiteX5" fmla="*/ 7488 w 22678"/>
                <a:gd name="connsiteY5" fmla="*/ 24662 h 36360"/>
                <a:gd name="connsiteX6" fmla="*/ 13468 w 22678"/>
                <a:gd name="connsiteY6" fmla="*/ 18467 h 36360"/>
                <a:gd name="connsiteX7" fmla="*/ 16698 w 22678"/>
                <a:gd name="connsiteY7" fmla="*/ 14067 h 36360"/>
                <a:gd name="connsiteX8" fmla="*/ 17631 w 22678"/>
                <a:gd name="connsiteY8" fmla="*/ 10500 h 36360"/>
                <a:gd name="connsiteX9" fmla="*/ 15621 w 22678"/>
                <a:gd name="connsiteY9" fmla="*/ 5858 h 36360"/>
                <a:gd name="connsiteX10" fmla="*/ 10430 w 22678"/>
                <a:gd name="connsiteY10" fmla="*/ 4063 h 36360"/>
                <a:gd name="connsiteX11" fmla="*/ 5622 w 22678"/>
                <a:gd name="connsiteY11" fmla="*/ 4854 h 36360"/>
                <a:gd name="connsiteX12" fmla="*/ 239 w 22678"/>
                <a:gd name="connsiteY12" fmla="*/ 7246 h 36360"/>
                <a:gd name="connsiteX13" fmla="*/ 239 w 22678"/>
                <a:gd name="connsiteY13" fmla="*/ 2368 h 36360"/>
                <a:gd name="connsiteX14" fmla="*/ 5694 w 22678"/>
                <a:gd name="connsiteY14" fmla="*/ 596 h 36360"/>
                <a:gd name="connsiteX15" fmla="*/ 10335 w 22678"/>
                <a:gd name="connsiteY15" fmla="*/ 0 h 36360"/>
                <a:gd name="connsiteX16" fmla="*/ 19186 w 22678"/>
                <a:gd name="connsiteY16" fmla="*/ 2776 h 36360"/>
                <a:gd name="connsiteX17" fmla="*/ 22487 w 22678"/>
                <a:gd name="connsiteY17" fmla="*/ 10187 h 36360"/>
                <a:gd name="connsiteX18" fmla="*/ 21650 w 22678"/>
                <a:gd name="connsiteY18" fmla="*/ 14374 h 36360"/>
                <a:gd name="connsiteX19" fmla="*/ 18660 w 22678"/>
                <a:gd name="connsiteY19" fmla="*/ 19016 h 36360"/>
                <a:gd name="connsiteX20" fmla="*/ 14856 w 22678"/>
                <a:gd name="connsiteY20" fmla="*/ 23038 h 36360"/>
                <a:gd name="connsiteX21" fmla="*/ 5813 w 22678"/>
                <a:gd name="connsiteY21" fmla="*/ 32292 h 3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78" h="36360">
                  <a:moveTo>
                    <a:pt x="5813" y="32292"/>
                  </a:moveTo>
                  <a:lnTo>
                    <a:pt x="22679" y="32292"/>
                  </a:lnTo>
                  <a:lnTo>
                    <a:pt x="22679" y="36361"/>
                  </a:lnTo>
                  <a:lnTo>
                    <a:pt x="0" y="36361"/>
                  </a:lnTo>
                  <a:lnTo>
                    <a:pt x="0" y="32292"/>
                  </a:lnTo>
                  <a:cubicBezTo>
                    <a:pt x="1834" y="30396"/>
                    <a:pt x="4330" y="27851"/>
                    <a:pt x="7488" y="24662"/>
                  </a:cubicBezTo>
                  <a:cubicBezTo>
                    <a:pt x="10661" y="21455"/>
                    <a:pt x="12655" y="19394"/>
                    <a:pt x="13468" y="18467"/>
                  </a:cubicBezTo>
                  <a:cubicBezTo>
                    <a:pt x="15016" y="16725"/>
                    <a:pt x="16092" y="15260"/>
                    <a:pt x="16698" y="14067"/>
                  </a:cubicBezTo>
                  <a:cubicBezTo>
                    <a:pt x="17320" y="12856"/>
                    <a:pt x="17631" y="11664"/>
                    <a:pt x="17631" y="10500"/>
                  </a:cubicBezTo>
                  <a:cubicBezTo>
                    <a:pt x="17631" y="8604"/>
                    <a:pt x="16961" y="7057"/>
                    <a:pt x="15621" y="5858"/>
                  </a:cubicBezTo>
                  <a:cubicBezTo>
                    <a:pt x="14298" y="4660"/>
                    <a:pt x="12568" y="4063"/>
                    <a:pt x="10430" y="4063"/>
                  </a:cubicBezTo>
                  <a:cubicBezTo>
                    <a:pt x="8915" y="4063"/>
                    <a:pt x="7312" y="4329"/>
                    <a:pt x="5622" y="4854"/>
                  </a:cubicBezTo>
                  <a:cubicBezTo>
                    <a:pt x="3947" y="5380"/>
                    <a:pt x="2153" y="6177"/>
                    <a:pt x="239" y="7246"/>
                  </a:cubicBezTo>
                  <a:lnTo>
                    <a:pt x="239" y="2368"/>
                  </a:lnTo>
                  <a:cubicBezTo>
                    <a:pt x="2185" y="1583"/>
                    <a:pt x="4003" y="992"/>
                    <a:pt x="5694" y="596"/>
                  </a:cubicBezTo>
                  <a:cubicBezTo>
                    <a:pt x="7384" y="201"/>
                    <a:pt x="8931" y="0"/>
                    <a:pt x="10335" y="0"/>
                  </a:cubicBezTo>
                  <a:cubicBezTo>
                    <a:pt x="14035" y="0"/>
                    <a:pt x="16985" y="927"/>
                    <a:pt x="19186" y="2776"/>
                  </a:cubicBezTo>
                  <a:cubicBezTo>
                    <a:pt x="21387" y="4624"/>
                    <a:pt x="22487" y="7093"/>
                    <a:pt x="22487" y="10187"/>
                  </a:cubicBezTo>
                  <a:cubicBezTo>
                    <a:pt x="22487" y="11658"/>
                    <a:pt x="22208" y="13051"/>
                    <a:pt x="21650" y="14374"/>
                  </a:cubicBezTo>
                  <a:cubicBezTo>
                    <a:pt x="21108" y="15679"/>
                    <a:pt x="20111" y="17227"/>
                    <a:pt x="18660" y="19016"/>
                  </a:cubicBezTo>
                  <a:cubicBezTo>
                    <a:pt x="18261" y="19483"/>
                    <a:pt x="16993" y="20823"/>
                    <a:pt x="14856" y="23038"/>
                  </a:cubicBezTo>
                  <a:cubicBezTo>
                    <a:pt x="12719" y="25240"/>
                    <a:pt x="9705" y="28323"/>
                    <a:pt x="5813" y="32292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6836FE3-3A7B-B9BD-815D-0649FB282B0E}"/>
                </a:ext>
              </a:extLst>
            </p:cNvPr>
            <p:cNvSpPr/>
            <p:nvPr/>
          </p:nvSpPr>
          <p:spPr>
            <a:xfrm>
              <a:off x="7996457" y="3371411"/>
              <a:ext cx="30668" cy="4068"/>
            </a:xfrm>
            <a:custGeom>
              <a:avLst/>
              <a:gdLst>
                <a:gd name="connsiteX0" fmla="*/ 0 w 30668"/>
                <a:gd name="connsiteY0" fmla="*/ 0 h 4068"/>
                <a:gd name="connsiteX1" fmla="*/ 30669 w 30668"/>
                <a:gd name="connsiteY1" fmla="*/ 0 h 4068"/>
                <a:gd name="connsiteX2" fmla="*/ 30669 w 30668"/>
                <a:gd name="connsiteY2" fmla="*/ 4069 h 4068"/>
                <a:gd name="connsiteX3" fmla="*/ 0 w 30668"/>
                <a:gd name="connsiteY3" fmla="*/ 4069 h 4068"/>
                <a:gd name="connsiteX4" fmla="*/ 0 w 30668"/>
                <a:gd name="connsiteY4" fmla="*/ 0 h 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68" h="4068">
                  <a:moveTo>
                    <a:pt x="0" y="0"/>
                  </a:moveTo>
                  <a:lnTo>
                    <a:pt x="30669" y="0"/>
                  </a:lnTo>
                  <a:lnTo>
                    <a:pt x="30669" y="4069"/>
                  </a:lnTo>
                  <a:lnTo>
                    <a:pt x="0" y="4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19F29B52-AFBD-4CE8-A95D-331D9C5F6A8F}"/>
                </a:ext>
              </a:extLst>
            </p:cNvPr>
            <p:cNvSpPr/>
            <p:nvPr/>
          </p:nvSpPr>
          <p:spPr>
            <a:xfrm>
              <a:off x="8037700" y="3353086"/>
              <a:ext cx="21266" cy="35716"/>
            </a:xfrm>
            <a:custGeom>
              <a:avLst/>
              <a:gdLst>
                <a:gd name="connsiteX0" fmla="*/ 697 w 21266"/>
                <a:gd name="connsiteY0" fmla="*/ 31648 h 35716"/>
                <a:gd name="connsiteX1" fmla="*/ 8587 w 21266"/>
                <a:gd name="connsiteY1" fmla="*/ 31648 h 35716"/>
                <a:gd name="connsiteX2" fmla="*/ 8587 w 21266"/>
                <a:gd name="connsiteY2" fmla="*/ 4400 h 35716"/>
                <a:gd name="connsiteX3" fmla="*/ 0 w 21266"/>
                <a:gd name="connsiteY3" fmla="*/ 6124 h 35716"/>
                <a:gd name="connsiteX4" fmla="*/ 0 w 21266"/>
                <a:gd name="connsiteY4" fmla="*/ 1724 h 35716"/>
                <a:gd name="connsiteX5" fmla="*/ 8539 w 21266"/>
                <a:gd name="connsiteY5" fmla="*/ 0 h 35716"/>
                <a:gd name="connsiteX6" fmla="*/ 13370 w 21266"/>
                <a:gd name="connsiteY6" fmla="*/ 0 h 35716"/>
                <a:gd name="connsiteX7" fmla="*/ 13370 w 21266"/>
                <a:gd name="connsiteY7" fmla="*/ 31648 h 35716"/>
                <a:gd name="connsiteX8" fmla="*/ 21266 w 21266"/>
                <a:gd name="connsiteY8" fmla="*/ 31648 h 35716"/>
                <a:gd name="connsiteX9" fmla="*/ 21266 w 21266"/>
                <a:gd name="connsiteY9" fmla="*/ 35717 h 35716"/>
                <a:gd name="connsiteX10" fmla="*/ 697 w 21266"/>
                <a:gd name="connsiteY10" fmla="*/ 35717 h 35716"/>
                <a:gd name="connsiteX11" fmla="*/ 697 w 21266"/>
                <a:gd name="connsiteY11" fmla="*/ 31648 h 3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266" h="35716">
                  <a:moveTo>
                    <a:pt x="697" y="31648"/>
                  </a:moveTo>
                  <a:lnTo>
                    <a:pt x="8587" y="31648"/>
                  </a:lnTo>
                  <a:lnTo>
                    <a:pt x="8587" y="4400"/>
                  </a:lnTo>
                  <a:lnTo>
                    <a:pt x="0" y="6124"/>
                  </a:lnTo>
                  <a:lnTo>
                    <a:pt x="0" y="1724"/>
                  </a:lnTo>
                  <a:lnTo>
                    <a:pt x="8539" y="0"/>
                  </a:lnTo>
                  <a:lnTo>
                    <a:pt x="13370" y="0"/>
                  </a:lnTo>
                  <a:lnTo>
                    <a:pt x="13370" y="31648"/>
                  </a:lnTo>
                  <a:lnTo>
                    <a:pt x="21266" y="31648"/>
                  </a:lnTo>
                  <a:lnTo>
                    <a:pt x="21266" y="35717"/>
                  </a:lnTo>
                  <a:lnTo>
                    <a:pt x="697" y="35717"/>
                  </a:lnTo>
                  <a:lnTo>
                    <a:pt x="697" y="31648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D20E5833-07A8-C5E9-6096-3C3478E0C948}"/>
                </a:ext>
              </a:extLst>
            </p:cNvPr>
            <p:cNvSpPr/>
            <p:nvPr/>
          </p:nvSpPr>
          <p:spPr>
            <a:xfrm>
              <a:off x="8206565" y="3352442"/>
              <a:ext cx="24691" cy="37051"/>
            </a:xfrm>
            <a:custGeom>
              <a:avLst/>
              <a:gdLst>
                <a:gd name="connsiteX0" fmla="*/ 12343 w 24691"/>
                <a:gd name="connsiteY0" fmla="*/ 3827 h 37051"/>
                <a:gd name="connsiteX1" fmla="*/ 6720 w 24691"/>
                <a:gd name="connsiteY1" fmla="*/ 7512 h 37051"/>
                <a:gd name="connsiteX2" fmla="*/ 4854 w 24691"/>
                <a:gd name="connsiteY2" fmla="*/ 18538 h 37051"/>
                <a:gd name="connsiteX3" fmla="*/ 6720 w 24691"/>
                <a:gd name="connsiteY3" fmla="*/ 29569 h 37051"/>
                <a:gd name="connsiteX4" fmla="*/ 12343 w 24691"/>
                <a:gd name="connsiteY4" fmla="*/ 33225 h 37051"/>
                <a:gd name="connsiteX5" fmla="*/ 17965 w 24691"/>
                <a:gd name="connsiteY5" fmla="*/ 29569 h 37051"/>
                <a:gd name="connsiteX6" fmla="*/ 19855 w 24691"/>
                <a:gd name="connsiteY6" fmla="*/ 18538 h 37051"/>
                <a:gd name="connsiteX7" fmla="*/ 17965 w 24691"/>
                <a:gd name="connsiteY7" fmla="*/ 7512 h 37051"/>
                <a:gd name="connsiteX8" fmla="*/ 12343 w 24691"/>
                <a:gd name="connsiteY8" fmla="*/ 3827 h 37051"/>
                <a:gd name="connsiteX9" fmla="*/ 12343 w 24691"/>
                <a:gd name="connsiteY9" fmla="*/ 0 h 37051"/>
                <a:gd name="connsiteX10" fmla="*/ 21508 w 24691"/>
                <a:gd name="connsiteY10" fmla="*/ 4760 h 37051"/>
                <a:gd name="connsiteX11" fmla="*/ 24691 w 24691"/>
                <a:gd name="connsiteY11" fmla="*/ 18538 h 37051"/>
                <a:gd name="connsiteX12" fmla="*/ 21508 w 24691"/>
                <a:gd name="connsiteY12" fmla="*/ 32315 h 37051"/>
                <a:gd name="connsiteX13" fmla="*/ 12343 w 24691"/>
                <a:gd name="connsiteY13" fmla="*/ 37052 h 37051"/>
                <a:gd name="connsiteX14" fmla="*/ 3159 w 24691"/>
                <a:gd name="connsiteY14" fmla="*/ 32315 h 37051"/>
                <a:gd name="connsiteX15" fmla="*/ 0 w 24691"/>
                <a:gd name="connsiteY15" fmla="*/ 18538 h 37051"/>
                <a:gd name="connsiteX16" fmla="*/ 3159 w 24691"/>
                <a:gd name="connsiteY16" fmla="*/ 4760 h 37051"/>
                <a:gd name="connsiteX17" fmla="*/ 12343 w 24691"/>
                <a:gd name="connsiteY17" fmla="*/ 0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91" h="37051">
                  <a:moveTo>
                    <a:pt x="12343" y="3827"/>
                  </a:moveTo>
                  <a:cubicBezTo>
                    <a:pt x="9856" y="3827"/>
                    <a:pt x="7978" y="5055"/>
                    <a:pt x="6720" y="7512"/>
                  </a:cubicBezTo>
                  <a:cubicBezTo>
                    <a:pt x="5474" y="9951"/>
                    <a:pt x="4854" y="13624"/>
                    <a:pt x="4854" y="18538"/>
                  </a:cubicBezTo>
                  <a:cubicBezTo>
                    <a:pt x="4854" y="23433"/>
                    <a:pt x="5474" y="27113"/>
                    <a:pt x="6720" y="29569"/>
                  </a:cubicBezTo>
                  <a:cubicBezTo>
                    <a:pt x="7978" y="32008"/>
                    <a:pt x="9856" y="33225"/>
                    <a:pt x="12343" y="33225"/>
                  </a:cubicBezTo>
                  <a:cubicBezTo>
                    <a:pt x="14847" y="33225"/>
                    <a:pt x="16719" y="32008"/>
                    <a:pt x="17965" y="29569"/>
                  </a:cubicBezTo>
                  <a:cubicBezTo>
                    <a:pt x="19223" y="27113"/>
                    <a:pt x="19855" y="23433"/>
                    <a:pt x="19855" y="18538"/>
                  </a:cubicBezTo>
                  <a:cubicBezTo>
                    <a:pt x="19855" y="13624"/>
                    <a:pt x="19223" y="9951"/>
                    <a:pt x="17965" y="7512"/>
                  </a:cubicBezTo>
                  <a:cubicBezTo>
                    <a:pt x="16719" y="5055"/>
                    <a:pt x="14847" y="3827"/>
                    <a:pt x="12343" y="3827"/>
                  </a:cubicBezTo>
                  <a:moveTo>
                    <a:pt x="12343" y="0"/>
                  </a:moveTo>
                  <a:cubicBezTo>
                    <a:pt x="16347" y="0"/>
                    <a:pt x="19400" y="1589"/>
                    <a:pt x="21508" y="4760"/>
                  </a:cubicBezTo>
                  <a:cubicBezTo>
                    <a:pt x="23628" y="7919"/>
                    <a:pt x="24691" y="12508"/>
                    <a:pt x="24691" y="18538"/>
                  </a:cubicBezTo>
                  <a:cubicBezTo>
                    <a:pt x="24691" y="24549"/>
                    <a:pt x="23628" y="29144"/>
                    <a:pt x="21508" y="32315"/>
                  </a:cubicBezTo>
                  <a:cubicBezTo>
                    <a:pt x="19400" y="35475"/>
                    <a:pt x="16347" y="37052"/>
                    <a:pt x="12343" y="37052"/>
                  </a:cubicBezTo>
                  <a:cubicBezTo>
                    <a:pt x="8345" y="37052"/>
                    <a:pt x="5280" y="35475"/>
                    <a:pt x="3159" y="32315"/>
                  </a:cubicBezTo>
                  <a:cubicBezTo>
                    <a:pt x="1051" y="29144"/>
                    <a:pt x="0" y="24549"/>
                    <a:pt x="0" y="18538"/>
                  </a:cubicBezTo>
                  <a:cubicBezTo>
                    <a:pt x="0" y="12508"/>
                    <a:pt x="1051" y="7919"/>
                    <a:pt x="3159" y="4760"/>
                  </a:cubicBezTo>
                  <a:cubicBezTo>
                    <a:pt x="5280" y="1589"/>
                    <a:pt x="8345" y="0"/>
                    <a:pt x="12343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1ADA5CD-8BEB-4C63-2A96-3DA99046CCFA}"/>
                </a:ext>
              </a:extLst>
            </p:cNvPr>
            <p:cNvSpPr/>
            <p:nvPr/>
          </p:nvSpPr>
          <p:spPr>
            <a:xfrm>
              <a:off x="8399470" y="3353086"/>
              <a:ext cx="21271" cy="35716"/>
            </a:xfrm>
            <a:custGeom>
              <a:avLst/>
              <a:gdLst>
                <a:gd name="connsiteX0" fmla="*/ 697 w 21271"/>
                <a:gd name="connsiteY0" fmla="*/ 31648 h 35716"/>
                <a:gd name="connsiteX1" fmla="*/ 8593 w 21271"/>
                <a:gd name="connsiteY1" fmla="*/ 31648 h 35716"/>
                <a:gd name="connsiteX2" fmla="*/ 8593 w 21271"/>
                <a:gd name="connsiteY2" fmla="*/ 4400 h 35716"/>
                <a:gd name="connsiteX3" fmla="*/ 0 w 21271"/>
                <a:gd name="connsiteY3" fmla="*/ 6124 h 35716"/>
                <a:gd name="connsiteX4" fmla="*/ 0 w 21271"/>
                <a:gd name="connsiteY4" fmla="*/ 1724 h 35716"/>
                <a:gd name="connsiteX5" fmla="*/ 8540 w 21271"/>
                <a:gd name="connsiteY5" fmla="*/ 0 h 35716"/>
                <a:gd name="connsiteX6" fmla="*/ 13376 w 21271"/>
                <a:gd name="connsiteY6" fmla="*/ 0 h 35716"/>
                <a:gd name="connsiteX7" fmla="*/ 13376 w 21271"/>
                <a:gd name="connsiteY7" fmla="*/ 31648 h 35716"/>
                <a:gd name="connsiteX8" fmla="*/ 21272 w 21271"/>
                <a:gd name="connsiteY8" fmla="*/ 31648 h 35716"/>
                <a:gd name="connsiteX9" fmla="*/ 21272 w 21271"/>
                <a:gd name="connsiteY9" fmla="*/ 35717 h 35716"/>
                <a:gd name="connsiteX10" fmla="*/ 697 w 21271"/>
                <a:gd name="connsiteY10" fmla="*/ 35717 h 35716"/>
                <a:gd name="connsiteX11" fmla="*/ 697 w 21271"/>
                <a:gd name="connsiteY11" fmla="*/ 31648 h 3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271" h="35716">
                  <a:moveTo>
                    <a:pt x="697" y="31648"/>
                  </a:moveTo>
                  <a:lnTo>
                    <a:pt x="8593" y="31648"/>
                  </a:lnTo>
                  <a:lnTo>
                    <a:pt x="8593" y="4400"/>
                  </a:lnTo>
                  <a:lnTo>
                    <a:pt x="0" y="6124"/>
                  </a:lnTo>
                  <a:lnTo>
                    <a:pt x="0" y="1724"/>
                  </a:lnTo>
                  <a:lnTo>
                    <a:pt x="8540" y="0"/>
                  </a:lnTo>
                  <a:lnTo>
                    <a:pt x="13376" y="0"/>
                  </a:lnTo>
                  <a:lnTo>
                    <a:pt x="13376" y="31648"/>
                  </a:lnTo>
                  <a:lnTo>
                    <a:pt x="21272" y="31648"/>
                  </a:lnTo>
                  <a:lnTo>
                    <a:pt x="21272" y="35717"/>
                  </a:lnTo>
                  <a:lnTo>
                    <a:pt x="697" y="35717"/>
                  </a:lnTo>
                  <a:lnTo>
                    <a:pt x="697" y="31648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9FB2532-D0DB-DDED-E3B9-473CCDC0A23E}"/>
                </a:ext>
              </a:extLst>
            </p:cNvPr>
            <p:cNvSpPr/>
            <p:nvPr/>
          </p:nvSpPr>
          <p:spPr>
            <a:xfrm>
              <a:off x="8589961" y="3352442"/>
              <a:ext cx="22683" cy="36360"/>
            </a:xfrm>
            <a:custGeom>
              <a:avLst/>
              <a:gdLst>
                <a:gd name="connsiteX0" fmla="*/ 5817 w 22683"/>
                <a:gd name="connsiteY0" fmla="*/ 32292 h 36360"/>
                <a:gd name="connsiteX1" fmla="*/ 22683 w 22683"/>
                <a:gd name="connsiteY1" fmla="*/ 32292 h 36360"/>
                <a:gd name="connsiteX2" fmla="*/ 22683 w 22683"/>
                <a:gd name="connsiteY2" fmla="*/ 36361 h 36360"/>
                <a:gd name="connsiteX3" fmla="*/ 0 w 22683"/>
                <a:gd name="connsiteY3" fmla="*/ 36361 h 36360"/>
                <a:gd name="connsiteX4" fmla="*/ 0 w 22683"/>
                <a:gd name="connsiteY4" fmla="*/ 32292 h 36360"/>
                <a:gd name="connsiteX5" fmla="*/ 7488 w 22683"/>
                <a:gd name="connsiteY5" fmla="*/ 24662 h 36360"/>
                <a:gd name="connsiteX6" fmla="*/ 13471 w 22683"/>
                <a:gd name="connsiteY6" fmla="*/ 18467 h 36360"/>
                <a:gd name="connsiteX7" fmla="*/ 16701 w 22683"/>
                <a:gd name="connsiteY7" fmla="*/ 14067 h 36360"/>
                <a:gd name="connsiteX8" fmla="*/ 17634 w 22683"/>
                <a:gd name="connsiteY8" fmla="*/ 10500 h 36360"/>
                <a:gd name="connsiteX9" fmla="*/ 15626 w 22683"/>
                <a:gd name="connsiteY9" fmla="*/ 5858 h 36360"/>
                <a:gd name="connsiteX10" fmla="*/ 10435 w 22683"/>
                <a:gd name="connsiteY10" fmla="*/ 4063 h 36360"/>
                <a:gd name="connsiteX11" fmla="*/ 5622 w 22683"/>
                <a:gd name="connsiteY11" fmla="*/ 4854 h 36360"/>
                <a:gd name="connsiteX12" fmla="*/ 242 w 22683"/>
                <a:gd name="connsiteY12" fmla="*/ 7246 h 36360"/>
                <a:gd name="connsiteX13" fmla="*/ 242 w 22683"/>
                <a:gd name="connsiteY13" fmla="*/ 2368 h 36360"/>
                <a:gd name="connsiteX14" fmla="*/ 5693 w 22683"/>
                <a:gd name="connsiteY14" fmla="*/ 596 h 36360"/>
                <a:gd name="connsiteX15" fmla="*/ 10335 w 22683"/>
                <a:gd name="connsiteY15" fmla="*/ 0 h 36360"/>
                <a:gd name="connsiteX16" fmla="*/ 19187 w 22683"/>
                <a:gd name="connsiteY16" fmla="*/ 2776 h 36360"/>
                <a:gd name="connsiteX17" fmla="*/ 22488 w 22683"/>
                <a:gd name="connsiteY17" fmla="*/ 10187 h 36360"/>
                <a:gd name="connsiteX18" fmla="*/ 21650 w 22683"/>
                <a:gd name="connsiteY18" fmla="*/ 14374 h 36360"/>
                <a:gd name="connsiteX19" fmla="*/ 18662 w 22683"/>
                <a:gd name="connsiteY19" fmla="*/ 19016 h 36360"/>
                <a:gd name="connsiteX20" fmla="*/ 14858 w 22683"/>
                <a:gd name="connsiteY20" fmla="*/ 23038 h 36360"/>
                <a:gd name="connsiteX21" fmla="*/ 5817 w 22683"/>
                <a:gd name="connsiteY21" fmla="*/ 32292 h 3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83" h="36360">
                  <a:moveTo>
                    <a:pt x="5817" y="32292"/>
                  </a:moveTo>
                  <a:lnTo>
                    <a:pt x="22683" y="32292"/>
                  </a:lnTo>
                  <a:lnTo>
                    <a:pt x="22683" y="36361"/>
                  </a:lnTo>
                  <a:lnTo>
                    <a:pt x="0" y="36361"/>
                  </a:lnTo>
                  <a:lnTo>
                    <a:pt x="0" y="32292"/>
                  </a:lnTo>
                  <a:cubicBezTo>
                    <a:pt x="1837" y="30396"/>
                    <a:pt x="4329" y="27851"/>
                    <a:pt x="7488" y="24662"/>
                  </a:cubicBezTo>
                  <a:cubicBezTo>
                    <a:pt x="10660" y="21455"/>
                    <a:pt x="12656" y="19394"/>
                    <a:pt x="13471" y="18467"/>
                  </a:cubicBezTo>
                  <a:cubicBezTo>
                    <a:pt x="15018" y="16725"/>
                    <a:pt x="16093" y="15260"/>
                    <a:pt x="16701" y="14067"/>
                  </a:cubicBezTo>
                  <a:cubicBezTo>
                    <a:pt x="17321" y="12856"/>
                    <a:pt x="17634" y="11664"/>
                    <a:pt x="17634" y="10500"/>
                  </a:cubicBezTo>
                  <a:cubicBezTo>
                    <a:pt x="17634" y="8604"/>
                    <a:pt x="16967" y="7057"/>
                    <a:pt x="15626" y="5858"/>
                  </a:cubicBezTo>
                  <a:cubicBezTo>
                    <a:pt x="14297" y="4660"/>
                    <a:pt x="12567" y="4063"/>
                    <a:pt x="10435" y="4063"/>
                  </a:cubicBezTo>
                  <a:cubicBezTo>
                    <a:pt x="8917" y="4063"/>
                    <a:pt x="7317" y="4329"/>
                    <a:pt x="5622" y="4854"/>
                  </a:cubicBezTo>
                  <a:cubicBezTo>
                    <a:pt x="3951" y="5380"/>
                    <a:pt x="2156" y="6177"/>
                    <a:pt x="242" y="7246"/>
                  </a:cubicBezTo>
                  <a:lnTo>
                    <a:pt x="242" y="2368"/>
                  </a:lnTo>
                  <a:cubicBezTo>
                    <a:pt x="2185" y="1583"/>
                    <a:pt x="4004" y="992"/>
                    <a:pt x="5693" y="596"/>
                  </a:cubicBezTo>
                  <a:cubicBezTo>
                    <a:pt x="7388" y="201"/>
                    <a:pt x="8935" y="0"/>
                    <a:pt x="10335" y="0"/>
                  </a:cubicBezTo>
                  <a:cubicBezTo>
                    <a:pt x="14038" y="0"/>
                    <a:pt x="16984" y="927"/>
                    <a:pt x="19187" y="2776"/>
                  </a:cubicBezTo>
                  <a:cubicBezTo>
                    <a:pt x="21390" y="4624"/>
                    <a:pt x="22488" y="7093"/>
                    <a:pt x="22488" y="10187"/>
                  </a:cubicBezTo>
                  <a:cubicBezTo>
                    <a:pt x="22488" y="11658"/>
                    <a:pt x="22211" y="13051"/>
                    <a:pt x="21650" y="14374"/>
                  </a:cubicBezTo>
                  <a:cubicBezTo>
                    <a:pt x="21112" y="15679"/>
                    <a:pt x="20114" y="17227"/>
                    <a:pt x="18662" y="19016"/>
                  </a:cubicBezTo>
                  <a:cubicBezTo>
                    <a:pt x="18266" y="19483"/>
                    <a:pt x="16996" y="20823"/>
                    <a:pt x="14858" y="23038"/>
                  </a:cubicBezTo>
                  <a:cubicBezTo>
                    <a:pt x="12721" y="25240"/>
                    <a:pt x="9709" y="28323"/>
                    <a:pt x="5817" y="32292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2AE7C0EF-31AC-01E4-609B-D1A25E07E6CC}"/>
                </a:ext>
              </a:extLst>
            </p:cNvPr>
            <p:cNvSpPr/>
            <p:nvPr/>
          </p:nvSpPr>
          <p:spPr>
            <a:xfrm>
              <a:off x="8780741" y="3352442"/>
              <a:ext cx="23515" cy="37051"/>
            </a:xfrm>
            <a:custGeom>
              <a:avLst/>
              <a:gdLst>
                <a:gd name="connsiteX0" fmla="*/ 16146 w 23515"/>
                <a:gd name="connsiteY0" fmla="*/ 17103 h 37051"/>
                <a:gd name="connsiteX1" fmla="*/ 21555 w 23515"/>
                <a:gd name="connsiteY1" fmla="*/ 20191 h 37051"/>
                <a:gd name="connsiteX2" fmla="*/ 23516 w 23515"/>
                <a:gd name="connsiteY2" fmla="*/ 25979 h 37051"/>
                <a:gd name="connsiteX3" fmla="*/ 19878 w 23515"/>
                <a:gd name="connsiteY3" fmla="*/ 34158 h 37051"/>
                <a:gd name="connsiteX4" fmla="*/ 9543 w 23515"/>
                <a:gd name="connsiteY4" fmla="*/ 37052 h 37051"/>
                <a:gd name="connsiteX5" fmla="*/ 4902 w 23515"/>
                <a:gd name="connsiteY5" fmla="*/ 36597 h 37051"/>
                <a:gd name="connsiteX6" fmla="*/ 0 w 23515"/>
                <a:gd name="connsiteY6" fmla="*/ 35286 h 37051"/>
                <a:gd name="connsiteX7" fmla="*/ 0 w 23515"/>
                <a:gd name="connsiteY7" fmla="*/ 30620 h 37051"/>
                <a:gd name="connsiteX8" fmla="*/ 4400 w 23515"/>
                <a:gd name="connsiteY8" fmla="*/ 32392 h 37051"/>
                <a:gd name="connsiteX9" fmla="*/ 9402 w 23515"/>
                <a:gd name="connsiteY9" fmla="*/ 32989 h 37051"/>
                <a:gd name="connsiteX10" fmla="*/ 16317 w 23515"/>
                <a:gd name="connsiteY10" fmla="*/ 31193 h 37051"/>
                <a:gd name="connsiteX11" fmla="*/ 18709 w 23515"/>
                <a:gd name="connsiteY11" fmla="*/ 25979 h 37051"/>
                <a:gd name="connsiteX12" fmla="*/ 16482 w 23515"/>
                <a:gd name="connsiteY12" fmla="*/ 21048 h 37051"/>
                <a:gd name="connsiteX13" fmla="*/ 10335 w 23515"/>
                <a:gd name="connsiteY13" fmla="*/ 19258 h 37051"/>
                <a:gd name="connsiteX14" fmla="*/ 6171 w 23515"/>
                <a:gd name="connsiteY14" fmla="*/ 19258 h 37051"/>
                <a:gd name="connsiteX15" fmla="*/ 6171 w 23515"/>
                <a:gd name="connsiteY15" fmla="*/ 15284 h 37051"/>
                <a:gd name="connsiteX16" fmla="*/ 10524 w 23515"/>
                <a:gd name="connsiteY16" fmla="*/ 15284 h 37051"/>
                <a:gd name="connsiteX17" fmla="*/ 15980 w 23515"/>
                <a:gd name="connsiteY17" fmla="*/ 13872 h 37051"/>
                <a:gd name="connsiteX18" fmla="*/ 17870 w 23515"/>
                <a:gd name="connsiteY18" fmla="*/ 9756 h 37051"/>
                <a:gd name="connsiteX19" fmla="*/ 15910 w 23515"/>
                <a:gd name="connsiteY19" fmla="*/ 5545 h 37051"/>
                <a:gd name="connsiteX20" fmla="*/ 10335 w 23515"/>
                <a:gd name="connsiteY20" fmla="*/ 4063 h 37051"/>
                <a:gd name="connsiteX21" fmla="*/ 6077 w 23515"/>
                <a:gd name="connsiteY21" fmla="*/ 4494 h 37051"/>
                <a:gd name="connsiteX22" fmla="*/ 1075 w 23515"/>
                <a:gd name="connsiteY22" fmla="*/ 5835 h 37051"/>
                <a:gd name="connsiteX23" fmla="*/ 1075 w 23515"/>
                <a:gd name="connsiteY23" fmla="*/ 1530 h 37051"/>
                <a:gd name="connsiteX24" fmla="*/ 6219 w 23515"/>
                <a:gd name="connsiteY24" fmla="*/ 378 h 37051"/>
                <a:gd name="connsiteX25" fmla="*/ 10766 w 23515"/>
                <a:gd name="connsiteY25" fmla="*/ 0 h 37051"/>
                <a:gd name="connsiteX26" fmla="*/ 19471 w 23515"/>
                <a:gd name="connsiteY26" fmla="*/ 2510 h 37051"/>
                <a:gd name="connsiteX27" fmla="*/ 22677 w 23515"/>
                <a:gd name="connsiteY27" fmla="*/ 9254 h 37051"/>
                <a:gd name="connsiteX28" fmla="*/ 20983 w 23515"/>
                <a:gd name="connsiteY28" fmla="*/ 14280 h 37051"/>
                <a:gd name="connsiteX29" fmla="*/ 16146 w 23515"/>
                <a:gd name="connsiteY29" fmla="*/ 17103 h 37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3515" h="37051">
                  <a:moveTo>
                    <a:pt x="16146" y="17103"/>
                  </a:moveTo>
                  <a:cubicBezTo>
                    <a:pt x="18461" y="17599"/>
                    <a:pt x="20262" y="18626"/>
                    <a:pt x="21555" y="20191"/>
                  </a:cubicBezTo>
                  <a:cubicBezTo>
                    <a:pt x="22860" y="21756"/>
                    <a:pt x="23516" y="23681"/>
                    <a:pt x="23516" y="25979"/>
                  </a:cubicBezTo>
                  <a:cubicBezTo>
                    <a:pt x="23516" y="29504"/>
                    <a:pt x="22305" y="32227"/>
                    <a:pt x="19878" y="34158"/>
                  </a:cubicBezTo>
                  <a:cubicBezTo>
                    <a:pt x="17457" y="36089"/>
                    <a:pt x="14014" y="37052"/>
                    <a:pt x="9543" y="37052"/>
                  </a:cubicBezTo>
                  <a:cubicBezTo>
                    <a:pt x="8043" y="37052"/>
                    <a:pt x="6496" y="36898"/>
                    <a:pt x="4902" y="36597"/>
                  </a:cubicBezTo>
                  <a:cubicBezTo>
                    <a:pt x="3325" y="36313"/>
                    <a:pt x="1689" y="35876"/>
                    <a:pt x="0" y="35286"/>
                  </a:cubicBezTo>
                  <a:lnTo>
                    <a:pt x="0" y="30620"/>
                  </a:lnTo>
                  <a:cubicBezTo>
                    <a:pt x="1341" y="31400"/>
                    <a:pt x="2805" y="31991"/>
                    <a:pt x="4400" y="32392"/>
                  </a:cubicBezTo>
                  <a:cubicBezTo>
                    <a:pt x="5994" y="32788"/>
                    <a:pt x="7660" y="32989"/>
                    <a:pt x="9402" y="32989"/>
                  </a:cubicBezTo>
                  <a:cubicBezTo>
                    <a:pt x="12431" y="32989"/>
                    <a:pt x="14740" y="32392"/>
                    <a:pt x="16317" y="31193"/>
                  </a:cubicBezTo>
                  <a:cubicBezTo>
                    <a:pt x="17912" y="29994"/>
                    <a:pt x="18709" y="28258"/>
                    <a:pt x="18709" y="25979"/>
                  </a:cubicBezTo>
                  <a:cubicBezTo>
                    <a:pt x="18709" y="23870"/>
                    <a:pt x="17965" y="22229"/>
                    <a:pt x="16482" y="21048"/>
                  </a:cubicBezTo>
                  <a:cubicBezTo>
                    <a:pt x="15012" y="19855"/>
                    <a:pt x="12963" y="19258"/>
                    <a:pt x="10335" y="19258"/>
                  </a:cubicBezTo>
                  <a:lnTo>
                    <a:pt x="6171" y="19258"/>
                  </a:lnTo>
                  <a:lnTo>
                    <a:pt x="6171" y="15284"/>
                  </a:lnTo>
                  <a:lnTo>
                    <a:pt x="10524" y="15284"/>
                  </a:lnTo>
                  <a:cubicBezTo>
                    <a:pt x="12904" y="15284"/>
                    <a:pt x="14723" y="14811"/>
                    <a:pt x="15980" y="13872"/>
                  </a:cubicBezTo>
                  <a:cubicBezTo>
                    <a:pt x="17238" y="12916"/>
                    <a:pt x="17870" y="11545"/>
                    <a:pt x="17870" y="9756"/>
                  </a:cubicBezTo>
                  <a:cubicBezTo>
                    <a:pt x="17870" y="7925"/>
                    <a:pt x="17215" y="6520"/>
                    <a:pt x="15910" y="5545"/>
                  </a:cubicBezTo>
                  <a:cubicBezTo>
                    <a:pt x="14616" y="4559"/>
                    <a:pt x="12762" y="4063"/>
                    <a:pt x="10335" y="4063"/>
                  </a:cubicBezTo>
                  <a:cubicBezTo>
                    <a:pt x="9012" y="4063"/>
                    <a:pt x="7594" y="4205"/>
                    <a:pt x="6077" y="4494"/>
                  </a:cubicBezTo>
                  <a:cubicBezTo>
                    <a:pt x="4559" y="4784"/>
                    <a:pt x="2894" y="5226"/>
                    <a:pt x="1075" y="5835"/>
                  </a:cubicBezTo>
                  <a:lnTo>
                    <a:pt x="1075" y="1530"/>
                  </a:lnTo>
                  <a:cubicBezTo>
                    <a:pt x="2911" y="1016"/>
                    <a:pt x="4624" y="632"/>
                    <a:pt x="6219" y="378"/>
                  </a:cubicBezTo>
                  <a:cubicBezTo>
                    <a:pt x="7831" y="124"/>
                    <a:pt x="9343" y="0"/>
                    <a:pt x="10766" y="0"/>
                  </a:cubicBezTo>
                  <a:cubicBezTo>
                    <a:pt x="14433" y="0"/>
                    <a:pt x="17339" y="839"/>
                    <a:pt x="19471" y="2510"/>
                  </a:cubicBezTo>
                  <a:cubicBezTo>
                    <a:pt x="21608" y="4169"/>
                    <a:pt x="22677" y="6413"/>
                    <a:pt x="22677" y="9254"/>
                  </a:cubicBezTo>
                  <a:cubicBezTo>
                    <a:pt x="22677" y="11232"/>
                    <a:pt x="22110" y="12910"/>
                    <a:pt x="20983" y="14280"/>
                  </a:cubicBezTo>
                  <a:cubicBezTo>
                    <a:pt x="19849" y="15632"/>
                    <a:pt x="18236" y="16577"/>
                    <a:pt x="16146" y="17103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CB546C2A-4258-DE9D-42A4-2C4A2652696E}"/>
                </a:ext>
              </a:extLst>
            </p:cNvPr>
            <p:cNvSpPr/>
            <p:nvPr/>
          </p:nvSpPr>
          <p:spPr>
            <a:xfrm>
              <a:off x="8202868" y="3419193"/>
              <a:ext cx="28216" cy="25671"/>
            </a:xfrm>
            <a:custGeom>
              <a:avLst/>
              <a:gdLst>
                <a:gd name="connsiteX0" fmla="*/ 28217 w 28216"/>
                <a:gd name="connsiteY0" fmla="*/ 3732 h 25671"/>
                <a:gd name="connsiteX1" fmla="*/ 27248 w 28216"/>
                <a:gd name="connsiteY1" fmla="*/ 6165 h 25671"/>
                <a:gd name="connsiteX2" fmla="*/ 25176 w 28216"/>
                <a:gd name="connsiteY2" fmla="*/ 7028 h 25671"/>
                <a:gd name="connsiteX3" fmla="*/ 23569 w 28216"/>
                <a:gd name="connsiteY3" fmla="*/ 6419 h 25671"/>
                <a:gd name="connsiteX4" fmla="*/ 23014 w 28216"/>
                <a:gd name="connsiteY4" fmla="*/ 5031 h 25671"/>
                <a:gd name="connsiteX5" fmla="*/ 23794 w 28216"/>
                <a:gd name="connsiteY5" fmla="*/ 3071 h 25671"/>
                <a:gd name="connsiteX6" fmla="*/ 25731 w 28216"/>
                <a:gd name="connsiteY6" fmla="*/ 1961 h 25671"/>
                <a:gd name="connsiteX7" fmla="*/ 22908 w 28216"/>
                <a:gd name="connsiteY7" fmla="*/ 1246 h 25671"/>
                <a:gd name="connsiteX8" fmla="*/ 20829 w 28216"/>
                <a:gd name="connsiteY8" fmla="*/ 1825 h 25671"/>
                <a:gd name="connsiteX9" fmla="*/ 19311 w 28216"/>
                <a:gd name="connsiteY9" fmla="*/ 3154 h 25671"/>
                <a:gd name="connsiteX10" fmla="*/ 18260 w 28216"/>
                <a:gd name="connsiteY10" fmla="*/ 4978 h 25671"/>
                <a:gd name="connsiteX11" fmla="*/ 17593 w 28216"/>
                <a:gd name="connsiteY11" fmla="*/ 6667 h 25671"/>
                <a:gd name="connsiteX12" fmla="*/ 17291 w 28216"/>
                <a:gd name="connsiteY12" fmla="*/ 7937 h 25671"/>
                <a:gd name="connsiteX13" fmla="*/ 15355 w 28216"/>
                <a:gd name="connsiteY13" fmla="*/ 15685 h 25671"/>
                <a:gd name="connsiteX14" fmla="*/ 14415 w 28216"/>
                <a:gd name="connsiteY14" fmla="*/ 20664 h 25671"/>
                <a:gd name="connsiteX15" fmla="*/ 15189 w 28216"/>
                <a:gd name="connsiteY15" fmla="*/ 23351 h 25671"/>
                <a:gd name="connsiteX16" fmla="*/ 17510 w 28216"/>
                <a:gd name="connsiteY16" fmla="*/ 24402 h 25671"/>
                <a:gd name="connsiteX17" fmla="*/ 18809 w 28216"/>
                <a:gd name="connsiteY17" fmla="*/ 24231 h 25671"/>
                <a:gd name="connsiteX18" fmla="*/ 20386 w 28216"/>
                <a:gd name="connsiteY18" fmla="*/ 23540 h 25671"/>
                <a:gd name="connsiteX19" fmla="*/ 22105 w 28216"/>
                <a:gd name="connsiteY19" fmla="*/ 22240 h 25671"/>
                <a:gd name="connsiteX20" fmla="*/ 23735 w 28216"/>
                <a:gd name="connsiteY20" fmla="*/ 20085 h 25671"/>
                <a:gd name="connsiteX21" fmla="*/ 25063 w 28216"/>
                <a:gd name="connsiteY21" fmla="*/ 16984 h 25671"/>
                <a:gd name="connsiteX22" fmla="*/ 25784 w 28216"/>
                <a:gd name="connsiteY22" fmla="*/ 16376 h 25671"/>
                <a:gd name="connsiteX23" fmla="*/ 26475 w 28216"/>
                <a:gd name="connsiteY23" fmla="*/ 16931 h 25671"/>
                <a:gd name="connsiteX24" fmla="*/ 26085 w 28216"/>
                <a:gd name="connsiteY24" fmla="*/ 18396 h 25671"/>
                <a:gd name="connsiteX25" fmla="*/ 24927 w 28216"/>
                <a:gd name="connsiteY25" fmla="*/ 20634 h 25671"/>
                <a:gd name="connsiteX26" fmla="*/ 23126 w 28216"/>
                <a:gd name="connsiteY26" fmla="*/ 23014 h 25671"/>
                <a:gd name="connsiteX27" fmla="*/ 20581 w 28216"/>
                <a:gd name="connsiteY27" fmla="*/ 24898 h 25671"/>
                <a:gd name="connsiteX28" fmla="*/ 17398 w 28216"/>
                <a:gd name="connsiteY28" fmla="*/ 25672 h 25671"/>
                <a:gd name="connsiteX29" fmla="*/ 13447 w 28216"/>
                <a:gd name="connsiteY29" fmla="*/ 24402 h 25671"/>
                <a:gd name="connsiteX30" fmla="*/ 11286 w 28216"/>
                <a:gd name="connsiteY30" fmla="*/ 21355 h 25671"/>
                <a:gd name="connsiteX31" fmla="*/ 10955 w 28216"/>
                <a:gd name="connsiteY31" fmla="*/ 21939 h 25671"/>
                <a:gd name="connsiteX32" fmla="*/ 10181 w 28216"/>
                <a:gd name="connsiteY32" fmla="*/ 23014 h 25671"/>
                <a:gd name="connsiteX33" fmla="*/ 8988 w 28216"/>
                <a:gd name="connsiteY33" fmla="*/ 24290 h 25671"/>
                <a:gd name="connsiteX34" fmla="*/ 7358 w 28216"/>
                <a:gd name="connsiteY34" fmla="*/ 25229 h 25671"/>
                <a:gd name="connsiteX35" fmla="*/ 5339 w 28216"/>
                <a:gd name="connsiteY35" fmla="*/ 25672 h 25671"/>
                <a:gd name="connsiteX36" fmla="*/ 2823 w 28216"/>
                <a:gd name="connsiteY36" fmla="*/ 25282 h 25671"/>
                <a:gd name="connsiteX37" fmla="*/ 827 w 28216"/>
                <a:gd name="connsiteY37" fmla="*/ 24012 h 25671"/>
                <a:gd name="connsiteX38" fmla="*/ 0 w 28216"/>
                <a:gd name="connsiteY38" fmla="*/ 21910 h 25671"/>
                <a:gd name="connsiteX39" fmla="*/ 915 w 28216"/>
                <a:gd name="connsiteY39" fmla="*/ 19612 h 25671"/>
                <a:gd name="connsiteX40" fmla="*/ 3124 w 28216"/>
                <a:gd name="connsiteY40" fmla="*/ 18644 h 25671"/>
                <a:gd name="connsiteX41" fmla="*/ 4565 w 28216"/>
                <a:gd name="connsiteY41" fmla="*/ 19116 h 25671"/>
                <a:gd name="connsiteX42" fmla="*/ 5226 w 28216"/>
                <a:gd name="connsiteY42" fmla="*/ 20610 h 25671"/>
                <a:gd name="connsiteX43" fmla="*/ 4453 w 28216"/>
                <a:gd name="connsiteY43" fmla="*/ 22601 h 25671"/>
                <a:gd name="connsiteX44" fmla="*/ 2575 w 28216"/>
                <a:gd name="connsiteY44" fmla="*/ 23681 h 25671"/>
                <a:gd name="connsiteX45" fmla="*/ 5392 w 28216"/>
                <a:gd name="connsiteY45" fmla="*/ 24402 h 25671"/>
                <a:gd name="connsiteX46" fmla="*/ 8658 w 28216"/>
                <a:gd name="connsiteY46" fmla="*/ 22796 h 25671"/>
                <a:gd name="connsiteX47" fmla="*/ 10789 w 28216"/>
                <a:gd name="connsiteY47" fmla="*/ 18508 h 25671"/>
                <a:gd name="connsiteX48" fmla="*/ 13169 w 28216"/>
                <a:gd name="connsiteY48" fmla="*/ 9183 h 25671"/>
                <a:gd name="connsiteX49" fmla="*/ 13831 w 28216"/>
                <a:gd name="connsiteY49" fmla="*/ 5031 h 25671"/>
                <a:gd name="connsiteX50" fmla="*/ 13530 w 28216"/>
                <a:gd name="connsiteY50" fmla="*/ 3071 h 25671"/>
                <a:gd name="connsiteX51" fmla="*/ 12697 w 28216"/>
                <a:gd name="connsiteY51" fmla="*/ 1907 h 25671"/>
                <a:gd name="connsiteX52" fmla="*/ 11728 w 28216"/>
                <a:gd name="connsiteY52" fmla="*/ 1382 h 25671"/>
                <a:gd name="connsiteX53" fmla="*/ 10789 w 28216"/>
                <a:gd name="connsiteY53" fmla="*/ 1246 h 25671"/>
                <a:gd name="connsiteX54" fmla="*/ 9018 w 28216"/>
                <a:gd name="connsiteY54" fmla="*/ 1577 h 25671"/>
                <a:gd name="connsiteX55" fmla="*/ 6998 w 28216"/>
                <a:gd name="connsiteY55" fmla="*/ 2681 h 25671"/>
                <a:gd name="connsiteX56" fmla="*/ 4896 w 28216"/>
                <a:gd name="connsiteY56" fmla="*/ 4978 h 25671"/>
                <a:gd name="connsiteX57" fmla="*/ 3183 w 28216"/>
                <a:gd name="connsiteY57" fmla="*/ 8658 h 25671"/>
                <a:gd name="connsiteX58" fmla="*/ 2433 w 28216"/>
                <a:gd name="connsiteY58" fmla="*/ 9295 h 25671"/>
                <a:gd name="connsiteX59" fmla="*/ 1772 w 28216"/>
                <a:gd name="connsiteY59" fmla="*/ 8711 h 25671"/>
                <a:gd name="connsiteX60" fmla="*/ 2132 w 28216"/>
                <a:gd name="connsiteY60" fmla="*/ 7276 h 25671"/>
                <a:gd name="connsiteX61" fmla="*/ 3289 w 28216"/>
                <a:gd name="connsiteY61" fmla="*/ 5031 h 25671"/>
                <a:gd name="connsiteX62" fmla="*/ 5120 w 28216"/>
                <a:gd name="connsiteY62" fmla="*/ 2681 h 25671"/>
                <a:gd name="connsiteX63" fmla="*/ 7689 w 28216"/>
                <a:gd name="connsiteY63" fmla="*/ 774 h 25671"/>
                <a:gd name="connsiteX64" fmla="*/ 10902 w 28216"/>
                <a:gd name="connsiteY64" fmla="*/ 0 h 25671"/>
                <a:gd name="connsiteX65" fmla="*/ 12366 w 28216"/>
                <a:gd name="connsiteY65" fmla="*/ 165 h 25671"/>
                <a:gd name="connsiteX66" fmla="*/ 13996 w 28216"/>
                <a:gd name="connsiteY66" fmla="*/ 720 h 25671"/>
                <a:gd name="connsiteX67" fmla="*/ 15715 w 28216"/>
                <a:gd name="connsiteY67" fmla="*/ 2043 h 25671"/>
                <a:gd name="connsiteX68" fmla="*/ 17014 w 28216"/>
                <a:gd name="connsiteY68" fmla="*/ 4287 h 25671"/>
                <a:gd name="connsiteX69" fmla="*/ 17788 w 28216"/>
                <a:gd name="connsiteY69" fmla="*/ 3041 h 25671"/>
                <a:gd name="connsiteX70" fmla="*/ 18980 w 28216"/>
                <a:gd name="connsiteY70" fmla="*/ 1689 h 25671"/>
                <a:gd name="connsiteX71" fmla="*/ 20746 w 28216"/>
                <a:gd name="connsiteY71" fmla="*/ 466 h 25671"/>
                <a:gd name="connsiteX72" fmla="*/ 22961 w 28216"/>
                <a:gd name="connsiteY72" fmla="*/ 0 h 25671"/>
                <a:gd name="connsiteX73" fmla="*/ 25205 w 28216"/>
                <a:gd name="connsiteY73" fmla="*/ 301 h 25671"/>
                <a:gd name="connsiteX74" fmla="*/ 27248 w 28216"/>
                <a:gd name="connsiteY74" fmla="*/ 1494 h 25671"/>
                <a:gd name="connsiteX75" fmla="*/ 28217 w 28216"/>
                <a:gd name="connsiteY75" fmla="*/ 3732 h 25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8216" h="25671">
                  <a:moveTo>
                    <a:pt x="28217" y="3732"/>
                  </a:moveTo>
                  <a:cubicBezTo>
                    <a:pt x="28217" y="4766"/>
                    <a:pt x="27892" y="5581"/>
                    <a:pt x="27248" y="6165"/>
                  </a:cubicBezTo>
                  <a:cubicBezTo>
                    <a:pt x="26605" y="6738"/>
                    <a:pt x="25914" y="7028"/>
                    <a:pt x="25176" y="7028"/>
                  </a:cubicBezTo>
                  <a:cubicBezTo>
                    <a:pt x="24473" y="7028"/>
                    <a:pt x="23941" y="6827"/>
                    <a:pt x="23569" y="6419"/>
                  </a:cubicBezTo>
                  <a:cubicBezTo>
                    <a:pt x="23197" y="6012"/>
                    <a:pt x="23014" y="5551"/>
                    <a:pt x="23014" y="5031"/>
                  </a:cubicBezTo>
                  <a:cubicBezTo>
                    <a:pt x="23014" y="4329"/>
                    <a:pt x="23274" y="3679"/>
                    <a:pt x="23794" y="3071"/>
                  </a:cubicBezTo>
                  <a:cubicBezTo>
                    <a:pt x="24307" y="2463"/>
                    <a:pt x="24957" y="2091"/>
                    <a:pt x="25731" y="1961"/>
                  </a:cubicBezTo>
                  <a:cubicBezTo>
                    <a:pt x="24969" y="1482"/>
                    <a:pt x="24030" y="1246"/>
                    <a:pt x="22908" y="1246"/>
                  </a:cubicBezTo>
                  <a:cubicBezTo>
                    <a:pt x="22170" y="1246"/>
                    <a:pt x="21473" y="1441"/>
                    <a:pt x="20829" y="1825"/>
                  </a:cubicBezTo>
                  <a:cubicBezTo>
                    <a:pt x="20203" y="2209"/>
                    <a:pt x="19695" y="2652"/>
                    <a:pt x="19311" y="3154"/>
                  </a:cubicBezTo>
                  <a:cubicBezTo>
                    <a:pt x="18939" y="3650"/>
                    <a:pt x="18591" y="4258"/>
                    <a:pt x="18260" y="4978"/>
                  </a:cubicBezTo>
                  <a:cubicBezTo>
                    <a:pt x="17947" y="5681"/>
                    <a:pt x="17723" y="6242"/>
                    <a:pt x="17593" y="6667"/>
                  </a:cubicBezTo>
                  <a:cubicBezTo>
                    <a:pt x="17481" y="7075"/>
                    <a:pt x="17380" y="7494"/>
                    <a:pt x="17291" y="7937"/>
                  </a:cubicBezTo>
                  <a:lnTo>
                    <a:pt x="15355" y="15685"/>
                  </a:lnTo>
                  <a:cubicBezTo>
                    <a:pt x="14728" y="18136"/>
                    <a:pt x="14415" y="19795"/>
                    <a:pt x="14415" y="20664"/>
                  </a:cubicBezTo>
                  <a:cubicBezTo>
                    <a:pt x="14415" y="21732"/>
                    <a:pt x="14675" y="22630"/>
                    <a:pt x="15189" y="23351"/>
                  </a:cubicBezTo>
                  <a:cubicBezTo>
                    <a:pt x="15703" y="24053"/>
                    <a:pt x="16477" y="24402"/>
                    <a:pt x="17510" y="24402"/>
                  </a:cubicBezTo>
                  <a:cubicBezTo>
                    <a:pt x="17918" y="24402"/>
                    <a:pt x="18349" y="24343"/>
                    <a:pt x="18809" y="24231"/>
                  </a:cubicBezTo>
                  <a:cubicBezTo>
                    <a:pt x="19276" y="24107"/>
                    <a:pt x="19801" y="23876"/>
                    <a:pt x="20386" y="23540"/>
                  </a:cubicBezTo>
                  <a:cubicBezTo>
                    <a:pt x="20994" y="23191"/>
                    <a:pt x="21567" y="22754"/>
                    <a:pt x="22105" y="22240"/>
                  </a:cubicBezTo>
                  <a:cubicBezTo>
                    <a:pt x="22654" y="21703"/>
                    <a:pt x="23197" y="20988"/>
                    <a:pt x="23735" y="20085"/>
                  </a:cubicBezTo>
                  <a:cubicBezTo>
                    <a:pt x="24272" y="19181"/>
                    <a:pt x="24715" y="18148"/>
                    <a:pt x="25063" y="16984"/>
                  </a:cubicBezTo>
                  <a:cubicBezTo>
                    <a:pt x="25176" y="16577"/>
                    <a:pt x="25412" y="16376"/>
                    <a:pt x="25784" y="16376"/>
                  </a:cubicBezTo>
                  <a:cubicBezTo>
                    <a:pt x="26244" y="16376"/>
                    <a:pt x="26475" y="16559"/>
                    <a:pt x="26475" y="16931"/>
                  </a:cubicBezTo>
                  <a:cubicBezTo>
                    <a:pt x="26475" y="17244"/>
                    <a:pt x="26345" y="17728"/>
                    <a:pt x="26085" y="18396"/>
                  </a:cubicBezTo>
                  <a:cubicBezTo>
                    <a:pt x="25849" y="19040"/>
                    <a:pt x="25465" y="19790"/>
                    <a:pt x="24927" y="20634"/>
                  </a:cubicBezTo>
                  <a:cubicBezTo>
                    <a:pt x="24414" y="21467"/>
                    <a:pt x="23811" y="22258"/>
                    <a:pt x="23126" y="23014"/>
                  </a:cubicBezTo>
                  <a:cubicBezTo>
                    <a:pt x="22447" y="23752"/>
                    <a:pt x="21597" y="24384"/>
                    <a:pt x="20581" y="24898"/>
                  </a:cubicBezTo>
                  <a:cubicBezTo>
                    <a:pt x="19571" y="25412"/>
                    <a:pt x="18508" y="25672"/>
                    <a:pt x="17398" y="25672"/>
                  </a:cubicBezTo>
                  <a:cubicBezTo>
                    <a:pt x="15815" y="25672"/>
                    <a:pt x="14498" y="25246"/>
                    <a:pt x="13447" y="24402"/>
                  </a:cubicBezTo>
                  <a:cubicBezTo>
                    <a:pt x="12396" y="23551"/>
                    <a:pt x="11675" y="22536"/>
                    <a:pt x="11286" y="21355"/>
                  </a:cubicBezTo>
                  <a:cubicBezTo>
                    <a:pt x="11197" y="21520"/>
                    <a:pt x="11085" y="21715"/>
                    <a:pt x="10955" y="21939"/>
                  </a:cubicBezTo>
                  <a:cubicBezTo>
                    <a:pt x="10825" y="22158"/>
                    <a:pt x="10565" y="22518"/>
                    <a:pt x="10181" y="23014"/>
                  </a:cubicBezTo>
                  <a:cubicBezTo>
                    <a:pt x="9809" y="23492"/>
                    <a:pt x="9413" y="23918"/>
                    <a:pt x="8988" y="24290"/>
                  </a:cubicBezTo>
                  <a:cubicBezTo>
                    <a:pt x="8569" y="24638"/>
                    <a:pt x="8026" y="24951"/>
                    <a:pt x="7358" y="25229"/>
                  </a:cubicBezTo>
                  <a:cubicBezTo>
                    <a:pt x="6715" y="25524"/>
                    <a:pt x="6041" y="25672"/>
                    <a:pt x="5339" y="25672"/>
                  </a:cubicBezTo>
                  <a:cubicBezTo>
                    <a:pt x="4453" y="25672"/>
                    <a:pt x="3614" y="25542"/>
                    <a:pt x="2823" y="25282"/>
                  </a:cubicBezTo>
                  <a:cubicBezTo>
                    <a:pt x="2049" y="25028"/>
                    <a:pt x="1382" y="24603"/>
                    <a:pt x="827" y="24012"/>
                  </a:cubicBezTo>
                  <a:cubicBezTo>
                    <a:pt x="278" y="23421"/>
                    <a:pt x="0" y="22719"/>
                    <a:pt x="0" y="21910"/>
                  </a:cubicBezTo>
                  <a:cubicBezTo>
                    <a:pt x="0" y="21006"/>
                    <a:pt x="307" y="20238"/>
                    <a:pt x="915" y="19612"/>
                  </a:cubicBezTo>
                  <a:cubicBezTo>
                    <a:pt x="1541" y="18969"/>
                    <a:pt x="2280" y="18644"/>
                    <a:pt x="3124" y="18644"/>
                  </a:cubicBezTo>
                  <a:cubicBezTo>
                    <a:pt x="3661" y="18644"/>
                    <a:pt x="4140" y="18803"/>
                    <a:pt x="4565" y="19116"/>
                  </a:cubicBezTo>
                  <a:cubicBezTo>
                    <a:pt x="5008" y="19429"/>
                    <a:pt x="5226" y="19925"/>
                    <a:pt x="5226" y="20610"/>
                  </a:cubicBezTo>
                  <a:cubicBezTo>
                    <a:pt x="5226" y="21366"/>
                    <a:pt x="4967" y="22028"/>
                    <a:pt x="4453" y="22601"/>
                  </a:cubicBezTo>
                  <a:cubicBezTo>
                    <a:pt x="3939" y="23173"/>
                    <a:pt x="3313" y="23534"/>
                    <a:pt x="2575" y="23681"/>
                  </a:cubicBezTo>
                  <a:cubicBezTo>
                    <a:pt x="3331" y="24160"/>
                    <a:pt x="4270" y="24402"/>
                    <a:pt x="5392" y="24402"/>
                  </a:cubicBezTo>
                  <a:cubicBezTo>
                    <a:pt x="6614" y="24402"/>
                    <a:pt x="7701" y="23864"/>
                    <a:pt x="8658" y="22796"/>
                  </a:cubicBezTo>
                  <a:cubicBezTo>
                    <a:pt x="9620" y="21727"/>
                    <a:pt x="10329" y="20297"/>
                    <a:pt x="10789" y="18508"/>
                  </a:cubicBezTo>
                  <a:cubicBezTo>
                    <a:pt x="11929" y="14209"/>
                    <a:pt x="12726" y="11102"/>
                    <a:pt x="13169" y="9183"/>
                  </a:cubicBezTo>
                  <a:cubicBezTo>
                    <a:pt x="13612" y="7246"/>
                    <a:pt x="13831" y="5864"/>
                    <a:pt x="13831" y="5031"/>
                  </a:cubicBezTo>
                  <a:cubicBezTo>
                    <a:pt x="13831" y="4258"/>
                    <a:pt x="13730" y="3608"/>
                    <a:pt x="13530" y="3071"/>
                  </a:cubicBezTo>
                  <a:cubicBezTo>
                    <a:pt x="13323" y="2533"/>
                    <a:pt x="13045" y="2150"/>
                    <a:pt x="12697" y="1907"/>
                  </a:cubicBezTo>
                  <a:cubicBezTo>
                    <a:pt x="12366" y="1648"/>
                    <a:pt x="12041" y="1470"/>
                    <a:pt x="11728" y="1382"/>
                  </a:cubicBezTo>
                  <a:cubicBezTo>
                    <a:pt x="11433" y="1293"/>
                    <a:pt x="11120" y="1246"/>
                    <a:pt x="10789" y="1246"/>
                  </a:cubicBezTo>
                  <a:cubicBezTo>
                    <a:pt x="10234" y="1246"/>
                    <a:pt x="9644" y="1358"/>
                    <a:pt x="9018" y="1577"/>
                  </a:cubicBezTo>
                  <a:cubicBezTo>
                    <a:pt x="8410" y="1795"/>
                    <a:pt x="7736" y="2167"/>
                    <a:pt x="6998" y="2681"/>
                  </a:cubicBezTo>
                  <a:cubicBezTo>
                    <a:pt x="6278" y="3183"/>
                    <a:pt x="5575" y="3945"/>
                    <a:pt x="4896" y="4978"/>
                  </a:cubicBezTo>
                  <a:cubicBezTo>
                    <a:pt x="4217" y="6012"/>
                    <a:pt x="3644" y="7234"/>
                    <a:pt x="3183" y="8658"/>
                  </a:cubicBezTo>
                  <a:cubicBezTo>
                    <a:pt x="3089" y="9083"/>
                    <a:pt x="2841" y="9295"/>
                    <a:pt x="2433" y="9295"/>
                  </a:cubicBezTo>
                  <a:cubicBezTo>
                    <a:pt x="1990" y="9278"/>
                    <a:pt x="1772" y="9083"/>
                    <a:pt x="1772" y="8711"/>
                  </a:cubicBezTo>
                  <a:cubicBezTo>
                    <a:pt x="1772" y="8398"/>
                    <a:pt x="1890" y="7919"/>
                    <a:pt x="2132" y="7276"/>
                  </a:cubicBezTo>
                  <a:cubicBezTo>
                    <a:pt x="2386" y="6608"/>
                    <a:pt x="2776" y="5864"/>
                    <a:pt x="3289" y="5031"/>
                  </a:cubicBezTo>
                  <a:cubicBezTo>
                    <a:pt x="3827" y="4205"/>
                    <a:pt x="4435" y="3419"/>
                    <a:pt x="5120" y="2681"/>
                  </a:cubicBezTo>
                  <a:cubicBezTo>
                    <a:pt x="5823" y="1925"/>
                    <a:pt x="6679" y="1287"/>
                    <a:pt x="7689" y="774"/>
                  </a:cubicBezTo>
                  <a:cubicBezTo>
                    <a:pt x="8722" y="260"/>
                    <a:pt x="9797" y="0"/>
                    <a:pt x="10902" y="0"/>
                  </a:cubicBezTo>
                  <a:cubicBezTo>
                    <a:pt x="11398" y="0"/>
                    <a:pt x="11888" y="53"/>
                    <a:pt x="12366" y="165"/>
                  </a:cubicBezTo>
                  <a:cubicBezTo>
                    <a:pt x="12862" y="254"/>
                    <a:pt x="13406" y="443"/>
                    <a:pt x="13996" y="720"/>
                  </a:cubicBezTo>
                  <a:cubicBezTo>
                    <a:pt x="14604" y="998"/>
                    <a:pt x="15177" y="1435"/>
                    <a:pt x="15715" y="2043"/>
                  </a:cubicBezTo>
                  <a:cubicBezTo>
                    <a:pt x="16252" y="2652"/>
                    <a:pt x="16683" y="3402"/>
                    <a:pt x="17014" y="4287"/>
                  </a:cubicBezTo>
                  <a:cubicBezTo>
                    <a:pt x="17232" y="3862"/>
                    <a:pt x="17492" y="3449"/>
                    <a:pt x="17788" y="3041"/>
                  </a:cubicBezTo>
                  <a:cubicBezTo>
                    <a:pt x="18101" y="2634"/>
                    <a:pt x="18502" y="2185"/>
                    <a:pt x="18980" y="1689"/>
                  </a:cubicBezTo>
                  <a:cubicBezTo>
                    <a:pt x="19477" y="1169"/>
                    <a:pt x="20067" y="762"/>
                    <a:pt x="20746" y="466"/>
                  </a:cubicBezTo>
                  <a:cubicBezTo>
                    <a:pt x="21449" y="154"/>
                    <a:pt x="22187" y="0"/>
                    <a:pt x="22961" y="0"/>
                  </a:cubicBezTo>
                  <a:cubicBezTo>
                    <a:pt x="23717" y="0"/>
                    <a:pt x="24467" y="100"/>
                    <a:pt x="25205" y="301"/>
                  </a:cubicBezTo>
                  <a:cubicBezTo>
                    <a:pt x="25943" y="484"/>
                    <a:pt x="26622" y="886"/>
                    <a:pt x="27248" y="1494"/>
                  </a:cubicBezTo>
                  <a:cubicBezTo>
                    <a:pt x="27892" y="2085"/>
                    <a:pt x="28217" y="2829"/>
                    <a:pt x="28217" y="3732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69BE7EF7-B0BF-2F0C-6003-BD3543157A5F}"/>
                </a:ext>
              </a:extLst>
            </p:cNvPr>
            <p:cNvSpPr/>
            <p:nvPr/>
          </p:nvSpPr>
          <p:spPr>
            <a:xfrm>
              <a:off x="7610904" y="3318928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40C049D-E9EB-2002-AEC3-8E1F71100E1B}"/>
                </a:ext>
              </a:extLst>
            </p:cNvPr>
            <p:cNvSpPr/>
            <p:nvPr/>
          </p:nvSpPr>
          <p:spPr>
            <a:xfrm>
              <a:off x="7610904" y="3131331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CC4A0FD8-A016-A353-B853-AB838B1BFAEC}"/>
                </a:ext>
              </a:extLst>
            </p:cNvPr>
            <p:cNvSpPr/>
            <p:nvPr/>
          </p:nvSpPr>
          <p:spPr>
            <a:xfrm>
              <a:off x="7610904" y="2943729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A40F939-CC70-ED15-B2DA-9E9036CE3290}"/>
                </a:ext>
              </a:extLst>
            </p:cNvPr>
            <p:cNvSpPr/>
            <p:nvPr/>
          </p:nvSpPr>
          <p:spPr>
            <a:xfrm>
              <a:off x="7610904" y="2756129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886BCD48-6597-507A-8746-504B5956F0B1}"/>
                </a:ext>
              </a:extLst>
            </p:cNvPr>
            <p:cNvSpPr/>
            <p:nvPr/>
          </p:nvSpPr>
          <p:spPr>
            <a:xfrm>
              <a:off x="7610904" y="2568530"/>
              <a:ext cx="1216012" cy="590"/>
            </a:xfrm>
            <a:custGeom>
              <a:avLst/>
              <a:gdLst>
                <a:gd name="connsiteX0" fmla="*/ 0 w 1216012"/>
                <a:gd name="connsiteY0" fmla="*/ 0 h 590"/>
                <a:gd name="connsiteX1" fmla="*/ 1216012 w 1216012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6012" h="590">
                  <a:moveTo>
                    <a:pt x="0" y="0"/>
                  </a:moveTo>
                  <a:lnTo>
                    <a:pt x="1216012" y="0"/>
                  </a:lnTo>
                </a:path>
              </a:pathLst>
            </a:custGeom>
            <a:noFill/>
            <a:ln w="1175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2AEF8B7-3300-60F8-3C29-D99EB974839E}"/>
                </a:ext>
              </a:extLst>
            </p:cNvPr>
            <p:cNvSpPr/>
            <p:nvPr/>
          </p:nvSpPr>
          <p:spPr>
            <a:xfrm>
              <a:off x="7610904" y="2548311"/>
              <a:ext cx="590" cy="784506"/>
            </a:xfrm>
            <a:custGeom>
              <a:avLst/>
              <a:gdLst>
                <a:gd name="connsiteX0" fmla="*/ 0 w 590"/>
                <a:gd name="connsiteY0" fmla="*/ 784507 h 784506"/>
                <a:gd name="connsiteX1" fmla="*/ 0 w 590"/>
                <a:gd name="connsiteY1" fmla="*/ 0 h 78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" h="784506">
                  <a:moveTo>
                    <a:pt x="0" y="784507"/>
                  </a:moveTo>
                  <a:lnTo>
                    <a:pt x="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E0B62682-E78F-2C9C-1FB9-326799F00367}"/>
                </a:ext>
              </a:extLst>
            </p:cNvPr>
            <p:cNvSpPr/>
            <p:nvPr/>
          </p:nvSpPr>
          <p:spPr>
            <a:xfrm>
              <a:off x="7610904" y="3318928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B6552284-CFD7-BCE5-5958-758A4A297C5E}"/>
                </a:ext>
              </a:extLst>
            </p:cNvPr>
            <p:cNvSpPr/>
            <p:nvPr/>
          </p:nvSpPr>
          <p:spPr>
            <a:xfrm>
              <a:off x="7610904" y="3131331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21005A1A-7158-6EC7-7C07-71A165EB6800}"/>
                </a:ext>
              </a:extLst>
            </p:cNvPr>
            <p:cNvSpPr/>
            <p:nvPr/>
          </p:nvSpPr>
          <p:spPr>
            <a:xfrm>
              <a:off x="7610904" y="2943729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A8DBCEB-5E74-E2C5-973C-C2372F7CF97D}"/>
                </a:ext>
              </a:extLst>
            </p:cNvPr>
            <p:cNvSpPr/>
            <p:nvPr/>
          </p:nvSpPr>
          <p:spPr>
            <a:xfrm>
              <a:off x="7610904" y="2756129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DB9D16FA-A28F-5DEE-979B-7E2DA4122389}"/>
                </a:ext>
              </a:extLst>
            </p:cNvPr>
            <p:cNvSpPr/>
            <p:nvPr/>
          </p:nvSpPr>
          <p:spPr>
            <a:xfrm>
              <a:off x="7610904" y="2568530"/>
              <a:ext cx="11159" cy="590"/>
            </a:xfrm>
            <a:custGeom>
              <a:avLst/>
              <a:gdLst>
                <a:gd name="connsiteX0" fmla="*/ 0 w 11159"/>
                <a:gd name="connsiteY0" fmla="*/ 0 h 590"/>
                <a:gd name="connsiteX1" fmla="*/ 11160 w 11159"/>
                <a:gd name="connsiteY1" fmla="*/ 0 h 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59" h="590">
                  <a:moveTo>
                    <a:pt x="0" y="0"/>
                  </a:moveTo>
                  <a:lnTo>
                    <a:pt x="11160" y="0"/>
                  </a:lnTo>
                </a:path>
              </a:pathLst>
            </a:custGeom>
            <a:noFill/>
            <a:ln w="235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8461C2D-2439-1155-F85C-3C88B0157C97}"/>
                </a:ext>
              </a:extLst>
            </p:cNvPr>
            <p:cNvSpPr/>
            <p:nvPr/>
          </p:nvSpPr>
          <p:spPr>
            <a:xfrm>
              <a:off x="7518210" y="3300426"/>
              <a:ext cx="24688" cy="37057"/>
            </a:xfrm>
            <a:custGeom>
              <a:avLst/>
              <a:gdLst>
                <a:gd name="connsiteX0" fmla="*/ 12344 w 24688"/>
                <a:gd name="connsiteY0" fmla="*/ 3827 h 37057"/>
                <a:gd name="connsiteX1" fmla="*/ 6722 w 24688"/>
                <a:gd name="connsiteY1" fmla="*/ 7512 h 37057"/>
                <a:gd name="connsiteX2" fmla="*/ 4856 w 24688"/>
                <a:gd name="connsiteY2" fmla="*/ 18538 h 37057"/>
                <a:gd name="connsiteX3" fmla="*/ 6722 w 24688"/>
                <a:gd name="connsiteY3" fmla="*/ 29569 h 37057"/>
                <a:gd name="connsiteX4" fmla="*/ 12344 w 24688"/>
                <a:gd name="connsiteY4" fmla="*/ 33225 h 37057"/>
                <a:gd name="connsiteX5" fmla="*/ 17966 w 24688"/>
                <a:gd name="connsiteY5" fmla="*/ 29569 h 37057"/>
                <a:gd name="connsiteX6" fmla="*/ 19856 w 24688"/>
                <a:gd name="connsiteY6" fmla="*/ 18538 h 37057"/>
                <a:gd name="connsiteX7" fmla="*/ 17966 w 24688"/>
                <a:gd name="connsiteY7" fmla="*/ 7512 h 37057"/>
                <a:gd name="connsiteX8" fmla="*/ 12344 w 24688"/>
                <a:gd name="connsiteY8" fmla="*/ 3827 h 37057"/>
                <a:gd name="connsiteX9" fmla="*/ 12344 w 24688"/>
                <a:gd name="connsiteY9" fmla="*/ 0 h 37057"/>
                <a:gd name="connsiteX10" fmla="*/ 21506 w 24688"/>
                <a:gd name="connsiteY10" fmla="*/ 4760 h 37057"/>
                <a:gd name="connsiteX11" fmla="*/ 24688 w 24688"/>
                <a:gd name="connsiteY11" fmla="*/ 18538 h 37057"/>
                <a:gd name="connsiteX12" fmla="*/ 21506 w 24688"/>
                <a:gd name="connsiteY12" fmla="*/ 32321 h 37057"/>
                <a:gd name="connsiteX13" fmla="*/ 12344 w 24688"/>
                <a:gd name="connsiteY13" fmla="*/ 37058 h 37057"/>
                <a:gd name="connsiteX14" fmla="*/ 3158 w 24688"/>
                <a:gd name="connsiteY14" fmla="*/ 32321 h 37057"/>
                <a:gd name="connsiteX15" fmla="*/ 0 w 24688"/>
                <a:gd name="connsiteY15" fmla="*/ 18538 h 37057"/>
                <a:gd name="connsiteX16" fmla="*/ 3158 w 24688"/>
                <a:gd name="connsiteY16" fmla="*/ 4760 h 37057"/>
                <a:gd name="connsiteX17" fmla="*/ 12344 w 24688"/>
                <a:gd name="connsiteY17" fmla="*/ 0 h 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7">
                  <a:moveTo>
                    <a:pt x="12344" y="3827"/>
                  </a:moveTo>
                  <a:cubicBezTo>
                    <a:pt x="9856" y="3827"/>
                    <a:pt x="7982" y="5055"/>
                    <a:pt x="6722" y="7512"/>
                  </a:cubicBezTo>
                  <a:cubicBezTo>
                    <a:pt x="5478" y="9951"/>
                    <a:pt x="4856" y="13630"/>
                    <a:pt x="4856" y="18538"/>
                  </a:cubicBezTo>
                  <a:cubicBezTo>
                    <a:pt x="4856" y="23433"/>
                    <a:pt x="5478" y="27112"/>
                    <a:pt x="6722" y="29569"/>
                  </a:cubicBezTo>
                  <a:cubicBezTo>
                    <a:pt x="7982" y="32008"/>
                    <a:pt x="9856" y="33225"/>
                    <a:pt x="12344" y="33225"/>
                  </a:cubicBezTo>
                  <a:cubicBezTo>
                    <a:pt x="14848" y="33225"/>
                    <a:pt x="16722" y="32008"/>
                    <a:pt x="17966" y="29569"/>
                  </a:cubicBezTo>
                  <a:cubicBezTo>
                    <a:pt x="19226" y="27112"/>
                    <a:pt x="19856" y="23433"/>
                    <a:pt x="19856" y="18538"/>
                  </a:cubicBezTo>
                  <a:cubicBezTo>
                    <a:pt x="19856" y="13630"/>
                    <a:pt x="19226" y="9951"/>
                    <a:pt x="17966" y="7512"/>
                  </a:cubicBezTo>
                  <a:cubicBezTo>
                    <a:pt x="16722" y="5055"/>
                    <a:pt x="14848" y="3827"/>
                    <a:pt x="12344" y="3827"/>
                  </a:cubicBezTo>
                  <a:moveTo>
                    <a:pt x="12344" y="0"/>
                  </a:moveTo>
                  <a:cubicBezTo>
                    <a:pt x="16347" y="0"/>
                    <a:pt x="19401" y="1589"/>
                    <a:pt x="21506" y="4760"/>
                  </a:cubicBezTo>
                  <a:cubicBezTo>
                    <a:pt x="23628" y="7919"/>
                    <a:pt x="24688" y="12508"/>
                    <a:pt x="24688" y="18538"/>
                  </a:cubicBezTo>
                  <a:cubicBezTo>
                    <a:pt x="24688" y="24549"/>
                    <a:pt x="23628" y="29144"/>
                    <a:pt x="21506" y="32321"/>
                  </a:cubicBezTo>
                  <a:cubicBezTo>
                    <a:pt x="19401" y="35481"/>
                    <a:pt x="16347" y="37058"/>
                    <a:pt x="12344" y="37058"/>
                  </a:cubicBezTo>
                  <a:cubicBezTo>
                    <a:pt x="8341" y="37058"/>
                    <a:pt x="5279" y="35481"/>
                    <a:pt x="3158" y="32321"/>
                  </a:cubicBezTo>
                  <a:cubicBezTo>
                    <a:pt x="1052" y="29144"/>
                    <a:pt x="0" y="24549"/>
                    <a:pt x="0" y="18538"/>
                  </a:cubicBezTo>
                  <a:cubicBezTo>
                    <a:pt x="0" y="12508"/>
                    <a:pt x="1052" y="7919"/>
                    <a:pt x="3158" y="4760"/>
                  </a:cubicBezTo>
                  <a:cubicBezTo>
                    <a:pt x="5279" y="1589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88FD7B8-B1CA-EAEA-2C58-9E09ADE8B62E}"/>
                </a:ext>
              </a:extLst>
            </p:cNvPr>
            <p:cNvSpPr/>
            <p:nvPr/>
          </p:nvSpPr>
          <p:spPr>
            <a:xfrm>
              <a:off x="7551391" y="3330709"/>
              <a:ext cx="5047" cy="6076"/>
            </a:xfrm>
            <a:custGeom>
              <a:avLst/>
              <a:gdLst>
                <a:gd name="connsiteX0" fmla="*/ 0 w 5047"/>
                <a:gd name="connsiteY0" fmla="*/ 0 h 6076"/>
                <a:gd name="connsiteX1" fmla="*/ 5048 w 5047"/>
                <a:gd name="connsiteY1" fmla="*/ 0 h 6076"/>
                <a:gd name="connsiteX2" fmla="*/ 5048 w 5047"/>
                <a:gd name="connsiteY2" fmla="*/ 6077 h 6076"/>
                <a:gd name="connsiteX3" fmla="*/ 0 w 5047"/>
                <a:gd name="connsiteY3" fmla="*/ 6077 h 6076"/>
                <a:gd name="connsiteX4" fmla="*/ 0 w 5047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7" h="6076">
                  <a:moveTo>
                    <a:pt x="0" y="0"/>
                  </a:moveTo>
                  <a:lnTo>
                    <a:pt x="5048" y="0"/>
                  </a:lnTo>
                  <a:lnTo>
                    <a:pt x="5048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CA061910-DB0D-059E-6E83-5EDFE9EEB16B}"/>
                </a:ext>
              </a:extLst>
            </p:cNvPr>
            <p:cNvSpPr/>
            <p:nvPr/>
          </p:nvSpPr>
          <p:spPr>
            <a:xfrm>
              <a:off x="7564956" y="3300426"/>
              <a:ext cx="24688" cy="37057"/>
            </a:xfrm>
            <a:custGeom>
              <a:avLst/>
              <a:gdLst>
                <a:gd name="connsiteX0" fmla="*/ 12344 w 24688"/>
                <a:gd name="connsiteY0" fmla="*/ 3827 h 37057"/>
                <a:gd name="connsiteX1" fmla="*/ 6722 w 24688"/>
                <a:gd name="connsiteY1" fmla="*/ 7512 h 37057"/>
                <a:gd name="connsiteX2" fmla="*/ 4856 w 24688"/>
                <a:gd name="connsiteY2" fmla="*/ 18538 h 37057"/>
                <a:gd name="connsiteX3" fmla="*/ 6722 w 24688"/>
                <a:gd name="connsiteY3" fmla="*/ 29569 h 37057"/>
                <a:gd name="connsiteX4" fmla="*/ 12344 w 24688"/>
                <a:gd name="connsiteY4" fmla="*/ 33225 h 37057"/>
                <a:gd name="connsiteX5" fmla="*/ 17966 w 24688"/>
                <a:gd name="connsiteY5" fmla="*/ 29569 h 37057"/>
                <a:gd name="connsiteX6" fmla="*/ 19856 w 24688"/>
                <a:gd name="connsiteY6" fmla="*/ 18538 h 37057"/>
                <a:gd name="connsiteX7" fmla="*/ 17966 w 24688"/>
                <a:gd name="connsiteY7" fmla="*/ 7512 h 37057"/>
                <a:gd name="connsiteX8" fmla="*/ 12344 w 24688"/>
                <a:gd name="connsiteY8" fmla="*/ 3827 h 37057"/>
                <a:gd name="connsiteX9" fmla="*/ 12344 w 24688"/>
                <a:gd name="connsiteY9" fmla="*/ 0 h 37057"/>
                <a:gd name="connsiteX10" fmla="*/ 21506 w 24688"/>
                <a:gd name="connsiteY10" fmla="*/ 4760 h 37057"/>
                <a:gd name="connsiteX11" fmla="*/ 24688 w 24688"/>
                <a:gd name="connsiteY11" fmla="*/ 18538 h 37057"/>
                <a:gd name="connsiteX12" fmla="*/ 21506 w 24688"/>
                <a:gd name="connsiteY12" fmla="*/ 32321 h 37057"/>
                <a:gd name="connsiteX13" fmla="*/ 12344 w 24688"/>
                <a:gd name="connsiteY13" fmla="*/ 37058 h 37057"/>
                <a:gd name="connsiteX14" fmla="*/ 3158 w 24688"/>
                <a:gd name="connsiteY14" fmla="*/ 32321 h 37057"/>
                <a:gd name="connsiteX15" fmla="*/ 0 w 24688"/>
                <a:gd name="connsiteY15" fmla="*/ 18538 h 37057"/>
                <a:gd name="connsiteX16" fmla="*/ 3158 w 24688"/>
                <a:gd name="connsiteY16" fmla="*/ 4760 h 37057"/>
                <a:gd name="connsiteX17" fmla="*/ 12344 w 24688"/>
                <a:gd name="connsiteY17" fmla="*/ 0 h 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7">
                  <a:moveTo>
                    <a:pt x="12344" y="3827"/>
                  </a:moveTo>
                  <a:cubicBezTo>
                    <a:pt x="9856" y="3827"/>
                    <a:pt x="7982" y="5055"/>
                    <a:pt x="6722" y="7512"/>
                  </a:cubicBezTo>
                  <a:cubicBezTo>
                    <a:pt x="5478" y="9951"/>
                    <a:pt x="4856" y="13630"/>
                    <a:pt x="4856" y="18538"/>
                  </a:cubicBezTo>
                  <a:cubicBezTo>
                    <a:pt x="4856" y="23433"/>
                    <a:pt x="5478" y="27112"/>
                    <a:pt x="6722" y="29569"/>
                  </a:cubicBezTo>
                  <a:cubicBezTo>
                    <a:pt x="7982" y="32008"/>
                    <a:pt x="9856" y="33225"/>
                    <a:pt x="12344" y="33225"/>
                  </a:cubicBezTo>
                  <a:cubicBezTo>
                    <a:pt x="14848" y="33225"/>
                    <a:pt x="16722" y="32008"/>
                    <a:pt x="17966" y="29569"/>
                  </a:cubicBezTo>
                  <a:cubicBezTo>
                    <a:pt x="19226" y="27112"/>
                    <a:pt x="19856" y="23433"/>
                    <a:pt x="19856" y="18538"/>
                  </a:cubicBezTo>
                  <a:cubicBezTo>
                    <a:pt x="19856" y="13630"/>
                    <a:pt x="19226" y="9951"/>
                    <a:pt x="17966" y="7512"/>
                  </a:cubicBezTo>
                  <a:cubicBezTo>
                    <a:pt x="16722" y="5055"/>
                    <a:pt x="14848" y="3827"/>
                    <a:pt x="12344" y="3827"/>
                  </a:cubicBezTo>
                  <a:moveTo>
                    <a:pt x="12344" y="0"/>
                  </a:moveTo>
                  <a:cubicBezTo>
                    <a:pt x="16347" y="0"/>
                    <a:pt x="19401" y="1589"/>
                    <a:pt x="21506" y="4760"/>
                  </a:cubicBezTo>
                  <a:cubicBezTo>
                    <a:pt x="23628" y="7919"/>
                    <a:pt x="24688" y="12508"/>
                    <a:pt x="24688" y="18538"/>
                  </a:cubicBezTo>
                  <a:cubicBezTo>
                    <a:pt x="24688" y="24549"/>
                    <a:pt x="23628" y="29144"/>
                    <a:pt x="21506" y="32321"/>
                  </a:cubicBezTo>
                  <a:cubicBezTo>
                    <a:pt x="19401" y="35481"/>
                    <a:pt x="16347" y="37058"/>
                    <a:pt x="12344" y="37058"/>
                  </a:cubicBezTo>
                  <a:cubicBezTo>
                    <a:pt x="8340" y="37058"/>
                    <a:pt x="5278" y="35481"/>
                    <a:pt x="3158" y="32321"/>
                  </a:cubicBezTo>
                  <a:cubicBezTo>
                    <a:pt x="1052" y="29144"/>
                    <a:pt x="0" y="24549"/>
                    <a:pt x="0" y="18538"/>
                  </a:cubicBezTo>
                  <a:cubicBezTo>
                    <a:pt x="0" y="12508"/>
                    <a:pt x="1052" y="7919"/>
                    <a:pt x="3158" y="4760"/>
                  </a:cubicBezTo>
                  <a:cubicBezTo>
                    <a:pt x="5278" y="1589"/>
                    <a:pt x="8340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C6CD9FC-8C51-ECCA-8FDD-5647D382C581}"/>
                </a:ext>
              </a:extLst>
            </p:cNvPr>
            <p:cNvSpPr/>
            <p:nvPr/>
          </p:nvSpPr>
          <p:spPr>
            <a:xfrm>
              <a:off x="7519478" y="3112823"/>
              <a:ext cx="24688" cy="37057"/>
            </a:xfrm>
            <a:custGeom>
              <a:avLst/>
              <a:gdLst>
                <a:gd name="connsiteX0" fmla="*/ 12344 w 24688"/>
                <a:gd name="connsiteY0" fmla="*/ 3827 h 37057"/>
                <a:gd name="connsiteX1" fmla="*/ 6722 w 24688"/>
                <a:gd name="connsiteY1" fmla="*/ 7512 h 37057"/>
                <a:gd name="connsiteX2" fmla="*/ 4856 w 24688"/>
                <a:gd name="connsiteY2" fmla="*/ 18544 h 37057"/>
                <a:gd name="connsiteX3" fmla="*/ 6722 w 24688"/>
                <a:gd name="connsiteY3" fmla="*/ 29569 h 37057"/>
                <a:gd name="connsiteX4" fmla="*/ 12344 w 24688"/>
                <a:gd name="connsiteY4" fmla="*/ 33231 h 37057"/>
                <a:gd name="connsiteX5" fmla="*/ 17966 w 24688"/>
                <a:gd name="connsiteY5" fmla="*/ 29569 h 37057"/>
                <a:gd name="connsiteX6" fmla="*/ 19856 w 24688"/>
                <a:gd name="connsiteY6" fmla="*/ 18544 h 37057"/>
                <a:gd name="connsiteX7" fmla="*/ 17966 w 24688"/>
                <a:gd name="connsiteY7" fmla="*/ 7512 h 37057"/>
                <a:gd name="connsiteX8" fmla="*/ 12344 w 24688"/>
                <a:gd name="connsiteY8" fmla="*/ 3827 h 37057"/>
                <a:gd name="connsiteX9" fmla="*/ 12344 w 24688"/>
                <a:gd name="connsiteY9" fmla="*/ 0 h 37057"/>
                <a:gd name="connsiteX10" fmla="*/ 21506 w 24688"/>
                <a:gd name="connsiteY10" fmla="*/ 4760 h 37057"/>
                <a:gd name="connsiteX11" fmla="*/ 24688 w 24688"/>
                <a:gd name="connsiteY11" fmla="*/ 18544 h 37057"/>
                <a:gd name="connsiteX12" fmla="*/ 21506 w 24688"/>
                <a:gd name="connsiteY12" fmla="*/ 32321 h 37057"/>
                <a:gd name="connsiteX13" fmla="*/ 12344 w 24688"/>
                <a:gd name="connsiteY13" fmla="*/ 37058 h 37057"/>
                <a:gd name="connsiteX14" fmla="*/ 3158 w 24688"/>
                <a:gd name="connsiteY14" fmla="*/ 32321 h 37057"/>
                <a:gd name="connsiteX15" fmla="*/ 0 w 24688"/>
                <a:gd name="connsiteY15" fmla="*/ 18544 h 37057"/>
                <a:gd name="connsiteX16" fmla="*/ 3158 w 24688"/>
                <a:gd name="connsiteY16" fmla="*/ 4760 h 37057"/>
                <a:gd name="connsiteX17" fmla="*/ 12344 w 24688"/>
                <a:gd name="connsiteY17" fmla="*/ 0 h 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7">
                  <a:moveTo>
                    <a:pt x="12344" y="3827"/>
                  </a:moveTo>
                  <a:cubicBezTo>
                    <a:pt x="9856" y="3827"/>
                    <a:pt x="7982" y="5055"/>
                    <a:pt x="6722" y="7512"/>
                  </a:cubicBezTo>
                  <a:cubicBezTo>
                    <a:pt x="5478" y="9951"/>
                    <a:pt x="4856" y="13630"/>
                    <a:pt x="4856" y="18544"/>
                  </a:cubicBezTo>
                  <a:cubicBezTo>
                    <a:pt x="4856" y="23439"/>
                    <a:pt x="5478" y="27113"/>
                    <a:pt x="6722" y="29569"/>
                  </a:cubicBezTo>
                  <a:cubicBezTo>
                    <a:pt x="7982" y="32008"/>
                    <a:pt x="9856" y="33231"/>
                    <a:pt x="12344" y="33231"/>
                  </a:cubicBezTo>
                  <a:cubicBezTo>
                    <a:pt x="14848" y="33231"/>
                    <a:pt x="16722" y="32008"/>
                    <a:pt x="17966" y="29569"/>
                  </a:cubicBezTo>
                  <a:cubicBezTo>
                    <a:pt x="19226" y="27113"/>
                    <a:pt x="19856" y="23439"/>
                    <a:pt x="19856" y="18544"/>
                  </a:cubicBezTo>
                  <a:cubicBezTo>
                    <a:pt x="19856" y="13630"/>
                    <a:pt x="19226" y="9951"/>
                    <a:pt x="17966" y="7512"/>
                  </a:cubicBezTo>
                  <a:cubicBezTo>
                    <a:pt x="16722" y="5055"/>
                    <a:pt x="14848" y="3827"/>
                    <a:pt x="12344" y="3827"/>
                  </a:cubicBezTo>
                  <a:moveTo>
                    <a:pt x="12344" y="0"/>
                  </a:moveTo>
                  <a:cubicBezTo>
                    <a:pt x="16347" y="0"/>
                    <a:pt x="19401" y="1589"/>
                    <a:pt x="21506" y="4760"/>
                  </a:cubicBezTo>
                  <a:cubicBezTo>
                    <a:pt x="23628" y="7919"/>
                    <a:pt x="24688" y="12514"/>
                    <a:pt x="24688" y="18544"/>
                  </a:cubicBezTo>
                  <a:cubicBezTo>
                    <a:pt x="24688" y="24555"/>
                    <a:pt x="23628" y="29150"/>
                    <a:pt x="21506" y="32321"/>
                  </a:cubicBezTo>
                  <a:cubicBezTo>
                    <a:pt x="19401" y="35481"/>
                    <a:pt x="16347" y="37058"/>
                    <a:pt x="12344" y="37058"/>
                  </a:cubicBezTo>
                  <a:cubicBezTo>
                    <a:pt x="8341" y="37058"/>
                    <a:pt x="5279" y="35481"/>
                    <a:pt x="3158" y="32321"/>
                  </a:cubicBezTo>
                  <a:cubicBezTo>
                    <a:pt x="1052" y="29150"/>
                    <a:pt x="0" y="24555"/>
                    <a:pt x="0" y="18544"/>
                  </a:cubicBezTo>
                  <a:cubicBezTo>
                    <a:pt x="0" y="12514"/>
                    <a:pt x="1052" y="7919"/>
                    <a:pt x="3158" y="4760"/>
                  </a:cubicBezTo>
                  <a:cubicBezTo>
                    <a:pt x="5279" y="1589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1CD2800B-2F55-0F1F-EA55-C3A8CDD72871}"/>
                </a:ext>
              </a:extLst>
            </p:cNvPr>
            <p:cNvSpPr/>
            <p:nvPr/>
          </p:nvSpPr>
          <p:spPr>
            <a:xfrm>
              <a:off x="7552659" y="3143113"/>
              <a:ext cx="5047" cy="6076"/>
            </a:xfrm>
            <a:custGeom>
              <a:avLst/>
              <a:gdLst>
                <a:gd name="connsiteX0" fmla="*/ 0 w 5047"/>
                <a:gd name="connsiteY0" fmla="*/ 0 h 6076"/>
                <a:gd name="connsiteX1" fmla="*/ 5048 w 5047"/>
                <a:gd name="connsiteY1" fmla="*/ 0 h 6076"/>
                <a:gd name="connsiteX2" fmla="*/ 5048 w 5047"/>
                <a:gd name="connsiteY2" fmla="*/ 6077 h 6076"/>
                <a:gd name="connsiteX3" fmla="*/ 0 w 5047"/>
                <a:gd name="connsiteY3" fmla="*/ 6077 h 6076"/>
                <a:gd name="connsiteX4" fmla="*/ 0 w 5047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7" h="6076">
                  <a:moveTo>
                    <a:pt x="0" y="0"/>
                  </a:moveTo>
                  <a:lnTo>
                    <a:pt x="5048" y="0"/>
                  </a:lnTo>
                  <a:lnTo>
                    <a:pt x="5048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23D85FEC-206E-13CD-9B46-1A9E70DA75EA}"/>
                </a:ext>
              </a:extLst>
            </p:cNvPr>
            <p:cNvSpPr/>
            <p:nvPr/>
          </p:nvSpPr>
          <p:spPr>
            <a:xfrm>
              <a:off x="7568376" y="3113473"/>
              <a:ext cx="21267" cy="35716"/>
            </a:xfrm>
            <a:custGeom>
              <a:avLst/>
              <a:gdLst>
                <a:gd name="connsiteX0" fmla="*/ 694 w 21267"/>
                <a:gd name="connsiteY0" fmla="*/ 31648 h 35716"/>
                <a:gd name="connsiteX1" fmla="*/ 8588 w 21267"/>
                <a:gd name="connsiteY1" fmla="*/ 31648 h 35716"/>
                <a:gd name="connsiteX2" fmla="*/ 8588 w 21267"/>
                <a:gd name="connsiteY2" fmla="*/ 4400 h 35716"/>
                <a:gd name="connsiteX3" fmla="*/ 0 w 21267"/>
                <a:gd name="connsiteY3" fmla="*/ 6124 h 35716"/>
                <a:gd name="connsiteX4" fmla="*/ 0 w 21267"/>
                <a:gd name="connsiteY4" fmla="*/ 1719 h 35716"/>
                <a:gd name="connsiteX5" fmla="*/ 8541 w 21267"/>
                <a:gd name="connsiteY5" fmla="*/ 0 h 35716"/>
                <a:gd name="connsiteX6" fmla="*/ 13373 w 21267"/>
                <a:gd name="connsiteY6" fmla="*/ 0 h 35716"/>
                <a:gd name="connsiteX7" fmla="*/ 13373 w 21267"/>
                <a:gd name="connsiteY7" fmla="*/ 31648 h 35716"/>
                <a:gd name="connsiteX8" fmla="*/ 21268 w 21267"/>
                <a:gd name="connsiteY8" fmla="*/ 31648 h 35716"/>
                <a:gd name="connsiteX9" fmla="*/ 21268 w 21267"/>
                <a:gd name="connsiteY9" fmla="*/ 35717 h 35716"/>
                <a:gd name="connsiteX10" fmla="*/ 694 w 21267"/>
                <a:gd name="connsiteY10" fmla="*/ 35717 h 35716"/>
                <a:gd name="connsiteX11" fmla="*/ 694 w 21267"/>
                <a:gd name="connsiteY11" fmla="*/ 31648 h 3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267" h="35716">
                  <a:moveTo>
                    <a:pt x="694" y="31648"/>
                  </a:moveTo>
                  <a:lnTo>
                    <a:pt x="8588" y="31648"/>
                  </a:lnTo>
                  <a:lnTo>
                    <a:pt x="8588" y="4400"/>
                  </a:lnTo>
                  <a:lnTo>
                    <a:pt x="0" y="6124"/>
                  </a:lnTo>
                  <a:lnTo>
                    <a:pt x="0" y="1719"/>
                  </a:lnTo>
                  <a:lnTo>
                    <a:pt x="8541" y="0"/>
                  </a:lnTo>
                  <a:lnTo>
                    <a:pt x="13373" y="0"/>
                  </a:lnTo>
                  <a:lnTo>
                    <a:pt x="13373" y="31648"/>
                  </a:lnTo>
                  <a:lnTo>
                    <a:pt x="21268" y="31648"/>
                  </a:lnTo>
                  <a:lnTo>
                    <a:pt x="21268" y="35717"/>
                  </a:lnTo>
                  <a:lnTo>
                    <a:pt x="694" y="35717"/>
                  </a:lnTo>
                  <a:lnTo>
                    <a:pt x="694" y="31648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D05E54B-BE08-5AF0-BB1F-DC0B52F6FC73}"/>
                </a:ext>
              </a:extLst>
            </p:cNvPr>
            <p:cNvSpPr/>
            <p:nvPr/>
          </p:nvSpPr>
          <p:spPr>
            <a:xfrm>
              <a:off x="7519861" y="2925225"/>
              <a:ext cx="24688" cy="37056"/>
            </a:xfrm>
            <a:custGeom>
              <a:avLst/>
              <a:gdLst>
                <a:gd name="connsiteX0" fmla="*/ 12344 w 24688"/>
                <a:gd name="connsiteY0" fmla="*/ 3828 h 37056"/>
                <a:gd name="connsiteX1" fmla="*/ 6722 w 24688"/>
                <a:gd name="connsiteY1" fmla="*/ 7512 h 37056"/>
                <a:gd name="connsiteX2" fmla="*/ 4856 w 24688"/>
                <a:gd name="connsiteY2" fmla="*/ 18541 h 37056"/>
                <a:gd name="connsiteX3" fmla="*/ 6722 w 24688"/>
                <a:gd name="connsiteY3" fmla="*/ 29569 h 37056"/>
                <a:gd name="connsiteX4" fmla="*/ 12344 w 24688"/>
                <a:gd name="connsiteY4" fmla="*/ 33230 h 37056"/>
                <a:gd name="connsiteX5" fmla="*/ 17966 w 24688"/>
                <a:gd name="connsiteY5" fmla="*/ 29569 h 37056"/>
                <a:gd name="connsiteX6" fmla="*/ 19856 w 24688"/>
                <a:gd name="connsiteY6" fmla="*/ 18541 h 37056"/>
                <a:gd name="connsiteX7" fmla="*/ 17966 w 24688"/>
                <a:gd name="connsiteY7" fmla="*/ 7512 h 37056"/>
                <a:gd name="connsiteX8" fmla="*/ 12344 w 24688"/>
                <a:gd name="connsiteY8" fmla="*/ 3828 h 37056"/>
                <a:gd name="connsiteX9" fmla="*/ 12344 w 24688"/>
                <a:gd name="connsiteY9" fmla="*/ 0 h 37056"/>
                <a:gd name="connsiteX10" fmla="*/ 21507 w 24688"/>
                <a:gd name="connsiteY10" fmla="*/ 4761 h 37056"/>
                <a:gd name="connsiteX11" fmla="*/ 24688 w 24688"/>
                <a:gd name="connsiteY11" fmla="*/ 18541 h 37056"/>
                <a:gd name="connsiteX12" fmla="*/ 21507 w 24688"/>
                <a:gd name="connsiteY12" fmla="*/ 32320 h 37056"/>
                <a:gd name="connsiteX13" fmla="*/ 12344 w 24688"/>
                <a:gd name="connsiteY13" fmla="*/ 37057 h 37056"/>
                <a:gd name="connsiteX14" fmla="*/ 3158 w 24688"/>
                <a:gd name="connsiteY14" fmla="*/ 32320 h 37056"/>
                <a:gd name="connsiteX15" fmla="*/ 0 w 24688"/>
                <a:gd name="connsiteY15" fmla="*/ 18541 h 37056"/>
                <a:gd name="connsiteX16" fmla="*/ 3158 w 24688"/>
                <a:gd name="connsiteY16" fmla="*/ 4761 h 37056"/>
                <a:gd name="connsiteX17" fmla="*/ 12344 w 24688"/>
                <a:gd name="connsiteY17" fmla="*/ 0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6">
                  <a:moveTo>
                    <a:pt x="12344" y="3828"/>
                  </a:moveTo>
                  <a:cubicBezTo>
                    <a:pt x="9856" y="3828"/>
                    <a:pt x="7982" y="5056"/>
                    <a:pt x="6722" y="7512"/>
                  </a:cubicBezTo>
                  <a:cubicBezTo>
                    <a:pt x="5478" y="9952"/>
                    <a:pt x="4856" y="13628"/>
                    <a:pt x="4856" y="18541"/>
                  </a:cubicBezTo>
                  <a:cubicBezTo>
                    <a:pt x="4856" y="23437"/>
                    <a:pt x="5478" y="27113"/>
                    <a:pt x="6722" y="29569"/>
                  </a:cubicBezTo>
                  <a:cubicBezTo>
                    <a:pt x="7982" y="32009"/>
                    <a:pt x="9856" y="33230"/>
                    <a:pt x="12344" y="33230"/>
                  </a:cubicBezTo>
                  <a:cubicBezTo>
                    <a:pt x="14848" y="33230"/>
                    <a:pt x="16722" y="32009"/>
                    <a:pt x="17966" y="29569"/>
                  </a:cubicBezTo>
                  <a:cubicBezTo>
                    <a:pt x="19226" y="27113"/>
                    <a:pt x="19856" y="23437"/>
                    <a:pt x="19856" y="18541"/>
                  </a:cubicBezTo>
                  <a:cubicBezTo>
                    <a:pt x="19856" y="13628"/>
                    <a:pt x="19226" y="9952"/>
                    <a:pt x="17966" y="7512"/>
                  </a:cubicBezTo>
                  <a:cubicBezTo>
                    <a:pt x="16722" y="5056"/>
                    <a:pt x="14848" y="3828"/>
                    <a:pt x="12344" y="3828"/>
                  </a:cubicBezTo>
                  <a:moveTo>
                    <a:pt x="12344" y="0"/>
                  </a:moveTo>
                  <a:cubicBezTo>
                    <a:pt x="16347" y="0"/>
                    <a:pt x="19402" y="1587"/>
                    <a:pt x="21507" y="4761"/>
                  </a:cubicBezTo>
                  <a:cubicBezTo>
                    <a:pt x="23628" y="7919"/>
                    <a:pt x="24688" y="12512"/>
                    <a:pt x="24688" y="18541"/>
                  </a:cubicBezTo>
                  <a:cubicBezTo>
                    <a:pt x="24688" y="24553"/>
                    <a:pt x="23628" y="29146"/>
                    <a:pt x="21507" y="32320"/>
                  </a:cubicBezTo>
                  <a:cubicBezTo>
                    <a:pt x="19402" y="35478"/>
                    <a:pt x="16347" y="37057"/>
                    <a:pt x="12344" y="37057"/>
                  </a:cubicBezTo>
                  <a:cubicBezTo>
                    <a:pt x="8341" y="37057"/>
                    <a:pt x="5279" y="35478"/>
                    <a:pt x="3158" y="32320"/>
                  </a:cubicBezTo>
                  <a:cubicBezTo>
                    <a:pt x="1052" y="29146"/>
                    <a:pt x="0" y="24553"/>
                    <a:pt x="0" y="18541"/>
                  </a:cubicBezTo>
                  <a:cubicBezTo>
                    <a:pt x="0" y="12512"/>
                    <a:pt x="1052" y="7919"/>
                    <a:pt x="3158" y="4761"/>
                  </a:cubicBezTo>
                  <a:cubicBezTo>
                    <a:pt x="5279" y="1587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27709199-8367-888B-BE60-71329CCB942B}"/>
                </a:ext>
              </a:extLst>
            </p:cNvPr>
            <p:cNvSpPr/>
            <p:nvPr/>
          </p:nvSpPr>
          <p:spPr>
            <a:xfrm>
              <a:off x="7553042" y="2955511"/>
              <a:ext cx="5047" cy="6076"/>
            </a:xfrm>
            <a:custGeom>
              <a:avLst/>
              <a:gdLst>
                <a:gd name="connsiteX0" fmla="*/ 0 w 5047"/>
                <a:gd name="connsiteY0" fmla="*/ 0 h 6076"/>
                <a:gd name="connsiteX1" fmla="*/ 5048 w 5047"/>
                <a:gd name="connsiteY1" fmla="*/ 0 h 6076"/>
                <a:gd name="connsiteX2" fmla="*/ 5048 w 5047"/>
                <a:gd name="connsiteY2" fmla="*/ 6076 h 6076"/>
                <a:gd name="connsiteX3" fmla="*/ 0 w 5047"/>
                <a:gd name="connsiteY3" fmla="*/ 6076 h 6076"/>
                <a:gd name="connsiteX4" fmla="*/ 0 w 5047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7" h="6076">
                  <a:moveTo>
                    <a:pt x="0" y="0"/>
                  </a:moveTo>
                  <a:lnTo>
                    <a:pt x="5048" y="0"/>
                  </a:lnTo>
                  <a:lnTo>
                    <a:pt x="5048" y="6076"/>
                  </a:lnTo>
                  <a:lnTo>
                    <a:pt x="0" y="60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7FA98737-FF36-CCC8-2A89-6E26ADC832EA}"/>
                </a:ext>
              </a:extLst>
            </p:cNvPr>
            <p:cNvSpPr/>
            <p:nvPr/>
          </p:nvSpPr>
          <p:spPr>
            <a:xfrm>
              <a:off x="7566965" y="2925225"/>
              <a:ext cx="22679" cy="36363"/>
            </a:xfrm>
            <a:custGeom>
              <a:avLst/>
              <a:gdLst>
                <a:gd name="connsiteX0" fmla="*/ 5813 w 22679"/>
                <a:gd name="connsiteY0" fmla="*/ 32296 h 36363"/>
                <a:gd name="connsiteX1" fmla="*/ 22679 w 22679"/>
                <a:gd name="connsiteY1" fmla="*/ 32296 h 36363"/>
                <a:gd name="connsiteX2" fmla="*/ 22679 w 22679"/>
                <a:gd name="connsiteY2" fmla="*/ 36363 h 36363"/>
                <a:gd name="connsiteX3" fmla="*/ 0 w 22679"/>
                <a:gd name="connsiteY3" fmla="*/ 36363 h 36363"/>
                <a:gd name="connsiteX4" fmla="*/ 0 w 22679"/>
                <a:gd name="connsiteY4" fmla="*/ 32296 h 36363"/>
                <a:gd name="connsiteX5" fmla="*/ 7488 w 22679"/>
                <a:gd name="connsiteY5" fmla="*/ 24665 h 36363"/>
                <a:gd name="connsiteX6" fmla="*/ 13469 w 22679"/>
                <a:gd name="connsiteY6" fmla="*/ 18469 h 36363"/>
                <a:gd name="connsiteX7" fmla="*/ 16699 w 22679"/>
                <a:gd name="connsiteY7" fmla="*/ 14067 h 36363"/>
                <a:gd name="connsiteX8" fmla="*/ 17631 w 22679"/>
                <a:gd name="connsiteY8" fmla="*/ 10502 h 36363"/>
                <a:gd name="connsiteX9" fmla="*/ 15622 w 22679"/>
                <a:gd name="connsiteY9" fmla="*/ 5861 h 36363"/>
                <a:gd name="connsiteX10" fmla="*/ 10430 w 22679"/>
                <a:gd name="connsiteY10" fmla="*/ 4067 h 36363"/>
                <a:gd name="connsiteX11" fmla="*/ 5622 w 22679"/>
                <a:gd name="connsiteY11" fmla="*/ 4857 h 36363"/>
                <a:gd name="connsiteX12" fmla="*/ 239 w 22679"/>
                <a:gd name="connsiteY12" fmla="*/ 7249 h 36363"/>
                <a:gd name="connsiteX13" fmla="*/ 239 w 22679"/>
                <a:gd name="connsiteY13" fmla="*/ 2369 h 36363"/>
                <a:gd name="connsiteX14" fmla="*/ 5694 w 22679"/>
                <a:gd name="connsiteY14" fmla="*/ 598 h 36363"/>
                <a:gd name="connsiteX15" fmla="*/ 10335 w 22679"/>
                <a:gd name="connsiteY15" fmla="*/ 0 h 36363"/>
                <a:gd name="connsiteX16" fmla="*/ 19187 w 22679"/>
                <a:gd name="connsiteY16" fmla="*/ 2775 h 36363"/>
                <a:gd name="connsiteX17" fmla="*/ 22488 w 22679"/>
                <a:gd name="connsiteY17" fmla="*/ 10191 h 36363"/>
                <a:gd name="connsiteX18" fmla="*/ 21650 w 22679"/>
                <a:gd name="connsiteY18" fmla="*/ 14378 h 36363"/>
                <a:gd name="connsiteX19" fmla="*/ 18660 w 22679"/>
                <a:gd name="connsiteY19" fmla="*/ 19019 h 36363"/>
                <a:gd name="connsiteX20" fmla="*/ 14856 w 22679"/>
                <a:gd name="connsiteY20" fmla="*/ 23038 h 36363"/>
                <a:gd name="connsiteX21" fmla="*/ 5813 w 22679"/>
                <a:gd name="connsiteY21" fmla="*/ 32296 h 3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79" h="36363">
                  <a:moveTo>
                    <a:pt x="5813" y="32296"/>
                  </a:moveTo>
                  <a:lnTo>
                    <a:pt x="22679" y="32296"/>
                  </a:lnTo>
                  <a:lnTo>
                    <a:pt x="22679" y="36363"/>
                  </a:lnTo>
                  <a:lnTo>
                    <a:pt x="0" y="36363"/>
                  </a:lnTo>
                  <a:lnTo>
                    <a:pt x="0" y="32296"/>
                  </a:lnTo>
                  <a:cubicBezTo>
                    <a:pt x="1834" y="30398"/>
                    <a:pt x="4331" y="27854"/>
                    <a:pt x="7488" y="24665"/>
                  </a:cubicBezTo>
                  <a:cubicBezTo>
                    <a:pt x="10662" y="21459"/>
                    <a:pt x="12656" y="19394"/>
                    <a:pt x="13469" y="18469"/>
                  </a:cubicBezTo>
                  <a:cubicBezTo>
                    <a:pt x="15016" y="16731"/>
                    <a:pt x="16092" y="15263"/>
                    <a:pt x="16699" y="14067"/>
                  </a:cubicBezTo>
                  <a:cubicBezTo>
                    <a:pt x="17320" y="12855"/>
                    <a:pt x="17631" y="11666"/>
                    <a:pt x="17631" y="10502"/>
                  </a:cubicBezTo>
                  <a:cubicBezTo>
                    <a:pt x="17631" y="8604"/>
                    <a:pt x="16961" y="7057"/>
                    <a:pt x="15622" y="5861"/>
                  </a:cubicBezTo>
                  <a:cubicBezTo>
                    <a:pt x="14298" y="4665"/>
                    <a:pt x="12568" y="4067"/>
                    <a:pt x="10430" y="4067"/>
                  </a:cubicBezTo>
                  <a:cubicBezTo>
                    <a:pt x="8916" y="4067"/>
                    <a:pt x="7313" y="4331"/>
                    <a:pt x="5622" y="4857"/>
                  </a:cubicBezTo>
                  <a:cubicBezTo>
                    <a:pt x="3947" y="5383"/>
                    <a:pt x="2153" y="6181"/>
                    <a:pt x="239" y="7249"/>
                  </a:cubicBezTo>
                  <a:lnTo>
                    <a:pt x="239" y="2369"/>
                  </a:lnTo>
                  <a:cubicBezTo>
                    <a:pt x="2185" y="1587"/>
                    <a:pt x="4003" y="997"/>
                    <a:pt x="5694" y="598"/>
                  </a:cubicBezTo>
                  <a:cubicBezTo>
                    <a:pt x="7384" y="200"/>
                    <a:pt x="8931" y="0"/>
                    <a:pt x="10335" y="0"/>
                  </a:cubicBezTo>
                  <a:cubicBezTo>
                    <a:pt x="14035" y="0"/>
                    <a:pt x="16986" y="925"/>
                    <a:pt x="19187" y="2775"/>
                  </a:cubicBezTo>
                  <a:cubicBezTo>
                    <a:pt x="21388" y="4625"/>
                    <a:pt x="22488" y="7097"/>
                    <a:pt x="22488" y="10191"/>
                  </a:cubicBezTo>
                  <a:cubicBezTo>
                    <a:pt x="22488" y="11659"/>
                    <a:pt x="22209" y="13054"/>
                    <a:pt x="21650" y="14378"/>
                  </a:cubicBezTo>
                  <a:cubicBezTo>
                    <a:pt x="21108" y="15686"/>
                    <a:pt x="20111" y="17232"/>
                    <a:pt x="18660" y="19019"/>
                  </a:cubicBezTo>
                  <a:cubicBezTo>
                    <a:pt x="18261" y="19481"/>
                    <a:pt x="16993" y="20821"/>
                    <a:pt x="14856" y="23038"/>
                  </a:cubicBezTo>
                  <a:cubicBezTo>
                    <a:pt x="12719" y="25239"/>
                    <a:pt x="9705" y="28325"/>
                    <a:pt x="5813" y="32296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FB5A22F0-3AC7-D95F-8BD8-B96D45DA4542}"/>
                </a:ext>
              </a:extLst>
            </p:cNvPr>
            <p:cNvSpPr/>
            <p:nvPr/>
          </p:nvSpPr>
          <p:spPr>
            <a:xfrm>
              <a:off x="7518880" y="2737625"/>
              <a:ext cx="24688" cy="37056"/>
            </a:xfrm>
            <a:custGeom>
              <a:avLst/>
              <a:gdLst>
                <a:gd name="connsiteX0" fmla="*/ 12344 w 24688"/>
                <a:gd name="connsiteY0" fmla="*/ 3828 h 37056"/>
                <a:gd name="connsiteX1" fmla="*/ 6722 w 24688"/>
                <a:gd name="connsiteY1" fmla="*/ 7512 h 37056"/>
                <a:gd name="connsiteX2" fmla="*/ 4856 w 24688"/>
                <a:gd name="connsiteY2" fmla="*/ 18541 h 37056"/>
                <a:gd name="connsiteX3" fmla="*/ 6722 w 24688"/>
                <a:gd name="connsiteY3" fmla="*/ 29569 h 37056"/>
                <a:gd name="connsiteX4" fmla="*/ 12344 w 24688"/>
                <a:gd name="connsiteY4" fmla="*/ 33229 h 37056"/>
                <a:gd name="connsiteX5" fmla="*/ 17966 w 24688"/>
                <a:gd name="connsiteY5" fmla="*/ 29569 h 37056"/>
                <a:gd name="connsiteX6" fmla="*/ 19856 w 24688"/>
                <a:gd name="connsiteY6" fmla="*/ 18541 h 37056"/>
                <a:gd name="connsiteX7" fmla="*/ 17966 w 24688"/>
                <a:gd name="connsiteY7" fmla="*/ 7512 h 37056"/>
                <a:gd name="connsiteX8" fmla="*/ 12344 w 24688"/>
                <a:gd name="connsiteY8" fmla="*/ 3828 h 37056"/>
                <a:gd name="connsiteX9" fmla="*/ 12344 w 24688"/>
                <a:gd name="connsiteY9" fmla="*/ 0 h 37056"/>
                <a:gd name="connsiteX10" fmla="*/ 21507 w 24688"/>
                <a:gd name="connsiteY10" fmla="*/ 4761 h 37056"/>
                <a:gd name="connsiteX11" fmla="*/ 24688 w 24688"/>
                <a:gd name="connsiteY11" fmla="*/ 18541 h 37056"/>
                <a:gd name="connsiteX12" fmla="*/ 21507 w 24688"/>
                <a:gd name="connsiteY12" fmla="*/ 32320 h 37056"/>
                <a:gd name="connsiteX13" fmla="*/ 12344 w 24688"/>
                <a:gd name="connsiteY13" fmla="*/ 37057 h 37056"/>
                <a:gd name="connsiteX14" fmla="*/ 3158 w 24688"/>
                <a:gd name="connsiteY14" fmla="*/ 32320 h 37056"/>
                <a:gd name="connsiteX15" fmla="*/ 0 w 24688"/>
                <a:gd name="connsiteY15" fmla="*/ 18541 h 37056"/>
                <a:gd name="connsiteX16" fmla="*/ 3158 w 24688"/>
                <a:gd name="connsiteY16" fmla="*/ 4761 h 37056"/>
                <a:gd name="connsiteX17" fmla="*/ 12344 w 24688"/>
                <a:gd name="connsiteY17" fmla="*/ 0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6">
                  <a:moveTo>
                    <a:pt x="12344" y="3828"/>
                  </a:moveTo>
                  <a:cubicBezTo>
                    <a:pt x="9856" y="3828"/>
                    <a:pt x="7982" y="5056"/>
                    <a:pt x="6722" y="7512"/>
                  </a:cubicBezTo>
                  <a:cubicBezTo>
                    <a:pt x="5478" y="9952"/>
                    <a:pt x="4856" y="13628"/>
                    <a:pt x="4856" y="18541"/>
                  </a:cubicBezTo>
                  <a:cubicBezTo>
                    <a:pt x="4856" y="23437"/>
                    <a:pt x="5478" y="27113"/>
                    <a:pt x="6722" y="29569"/>
                  </a:cubicBezTo>
                  <a:cubicBezTo>
                    <a:pt x="7982" y="32009"/>
                    <a:pt x="9856" y="33229"/>
                    <a:pt x="12344" y="33229"/>
                  </a:cubicBezTo>
                  <a:cubicBezTo>
                    <a:pt x="14848" y="33229"/>
                    <a:pt x="16722" y="32009"/>
                    <a:pt x="17966" y="29569"/>
                  </a:cubicBezTo>
                  <a:cubicBezTo>
                    <a:pt x="19226" y="27113"/>
                    <a:pt x="19856" y="23437"/>
                    <a:pt x="19856" y="18541"/>
                  </a:cubicBezTo>
                  <a:cubicBezTo>
                    <a:pt x="19856" y="13628"/>
                    <a:pt x="19226" y="9952"/>
                    <a:pt x="17966" y="7512"/>
                  </a:cubicBezTo>
                  <a:cubicBezTo>
                    <a:pt x="16722" y="5056"/>
                    <a:pt x="14848" y="3828"/>
                    <a:pt x="12344" y="3828"/>
                  </a:cubicBezTo>
                  <a:moveTo>
                    <a:pt x="12344" y="0"/>
                  </a:moveTo>
                  <a:cubicBezTo>
                    <a:pt x="16348" y="0"/>
                    <a:pt x="19402" y="1587"/>
                    <a:pt x="21507" y="4761"/>
                  </a:cubicBezTo>
                  <a:cubicBezTo>
                    <a:pt x="23628" y="7919"/>
                    <a:pt x="24688" y="12512"/>
                    <a:pt x="24688" y="18541"/>
                  </a:cubicBezTo>
                  <a:cubicBezTo>
                    <a:pt x="24688" y="24553"/>
                    <a:pt x="23628" y="29146"/>
                    <a:pt x="21507" y="32320"/>
                  </a:cubicBezTo>
                  <a:cubicBezTo>
                    <a:pt x="19402" y="35478"/>
                    <a:pt x="16348" y="37057"/>
                    <a:pt x="12344" y="37057"/>
                  </a:cubicBezTo>
                  <a:cubicBezTo>
                    <a:pt x="8341" y="37057"/>
                    <a:pt x="5279" y="35478"/>
                    <a:pt x="3158" y="32320"/>
                  </a:cubicBezTo>
                  <a:cubicBezTo>
                    <a:pt x="1052" y="29146"/>
                    <a:pt x="0" y="24553"/>
                    <a:pt x="0" y="18541"/>
                  </a:cubicBezTo>
                  <a:cubicBezTo>
                    <a:pt x="0" y="12512"/>
                    <a:pt x="1052" y="7919"/>
                    <a:pt x="3158" y="4761"/>
                  </a:cubicBezTo>
                  <a:cubicBezTo>
                    <a:pt x="5279" y="1587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13F658FF-7F24-8D18-EAEA-97ADDABA1D19}"/>
                </a:ext>
              </a:extLst>
            </p:cNvPr>
            <p:cNvSpPr/>
            <p:nvPr/>
          </p:nvSpPr>
          <p:spPr>
            <a:xfrm>
              <a:off x="7552061" y="2767912"/>
              <a:ext cx="5048" cy="6076"/>
            </a:xfrm>
            <a:custGeom>
              <a:avLst/>
              <a:gdLst>
                <a:gd name="connsiteX0" fmla="*/ 0 w 5048"/>
                <a:gd name="connsiteY0" fmla="*/ 0 h 6076"/>
                <a:gd name="connsiteX1" fmla="*/ 5048 w 5048"/>
                <a:gd name="connsiteY1" fmla="*/ 0 h 6076"/>
                <a:gd name="connsiteX2" fmla="*/ 5048 w 5048"/>
                <a:gd name="connsiteY2" fmla="*/ 6076 h 6076"/>
                <a:gd name="connsiteX3" fmla="*/ 0 w 5048"/>
                <a:gd name="connsiteY3" fmla="*/ 6076 h 6076"/>
                <a:gd name="connsiteX4" fmla="*/ 0 w 5048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" h="6076">
                  <a:moveTo>
                    <a:pt x="0" y="0"/>
                  </a:moveTo>
                  <a:lnTo>
                    <a:pt x="5048" y="0"/>
                  </a:lnTo>
                  <a:lnTo>
                    <a:pt x="5048" y="6076"/>
                  </a:lnTo>
                  <a:lnTo>
                    <a:pt x="0" y="60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69EFE95F-9E33-42DC-BA63-FF4AA534A136}"/>
                </a:ext>
              </a:extLst>
            </p:cNvPr>
            <p:cNvSpPr/>
            <p:nvPr/>
          </p:nvSpPr>
          <p:spPr>
            <a:xfrm>
              <a:off x="7566128" y="2737625"/>
              <a:ext cx="23516" cy="37056"/>
            </a:xfrm>
            <a:custGeom>
              <a:avLst/>
              <a:gdLst>
                <a:gd name="connsiteX0" fmla="*/ 16148 w 23516"/>
                <a:gd name="connsiteY0" fmla="*/ 17105 h 37056"/>
                <a:gd name="connsiteX1" fmla="*/ 21555 w 23516"/>
                <a:gd name="connsiteY1" fmla="*/ 20191 h 37056"/>
                <a:gd name="connsiteX2" fmla="*/ 23517 w 23516"/>
                <a:gd name="connsiteY2" fmla="*/ 25980 h 37056"/>
                <a:gd name="connsiteX3" fmla="*/ 19880 w 23516"/>
                <a:gd name="connsiteY3" fmla="*/ 34162 h 37056"/>
                <a:gd name="connsiteX4" fmla="*/ 9546 w 23516"/>
                <a:gd name="connsiteY4" fmla="*/ 37057 h 37056"/>
                <a:gd name="connsiteX5" fmla="*/ 4905 w 23516"/>
                <a:gd name="connsiteY5" fmla="*/ 36602 h 37056"/>
                <a:gd name="connsiteX6" fmla="*/ 0 w 23516"/>
                <a:gd name="connsiteY6" fmla="*/ 35286 h 37056"/>
                <a:gd name="connsiteX7" fmla="*/ 0 w 23516"/>
                <a:gd name="connsiteY7" fmla="*/ 30622 h 37056"/>
                <a:gd name="connsiteX8" fmla="*/ 4402 w 23516"/>
                <a:gd name="connsiteY8" fmla="*/ 32392 h 37056"/>
                <a:gd name="connsiteX9" fmla="*/ 9402 w 23516"/>
                <a:gd name="connsiteY9" fmla="*/ 32990 h 37056"/>
                <a:gd name="connsiteX10" fmla="*/ 16316 w 23516"/>
                <a:gd name="connsiteY10" fmla="*/ 31196 h 37056"/>
                <a:gd name="connsiteX11" fmla="*/ 18708 w 23516"/>
                <a:gd name="connsiteY11" fmla="*/ 25980 h 37056"/>
                <a:gd name="connsiteX12" fmla="*/ 16483 w 23516"/>
                <a:gd name="connsiteY12" fmla="*/ 21052 h 37056"/>
                <a:gd name="connsiteX13" fmla="*/ 10335 w 23516"/>
                <a:gd name="connsiteY13" fmla="*/ 19258 h 37056"/>
                <a:gd name="connsiteX14" fmla="*/ 6173 w 23516"/>
                <a:gd name="connsiteY14" fmla="*/ 19258 h 37056"/>
                <a:gd name="connsiteX15" fmla="*/ 6173 w 23516"/>
                <a:gd name="connsiteY15" fmla="*/ 15287 h 37056"/>
                <a:gd name="connsiteX16" fmla="*/ 10526 w 23516"/>
                <a:gd name="connsiteY16" fmla="*/ 15287 h 37056"/>
                <a:gd name="connsiteX17" fmla="*/ 15981 w 23516"/>
                <a:gd name="connsiteY17" fmla="*/ 13875 h 37056"/>
                <a:gd name="connsiteX18" fmla="*/ 17871 w 23516"/>
                <a:gd name="connsiteY18" fmla="*/ 9761 h 37056"/>
                <a:gd name="connsiteX19" fmla="*/ 15909 w 23516"/>
                <a:gd name="connsiteY19" fmla="*/ 5550 h 37056"/>
                <a:gd name="connsiteX20" fmla="*/ 10335 w 23516"/>
                <a:gd name="connsiteY20" fmla="*/ 4067 h 37056"/>
                <a:gd name="connsiteX21" fmla="*/ 6077 w 23516"/>
                <a:gd name="connsiteY21" fmla="*/ 4498 h 37056"/>
                <a:gd name="connsiteX22" fmla="*/ 1077 w 23516"/>
                <a:gd name="connsiteY22" fmla="*/ 5837 h 37056"/>
                <a:gd name="connsiteX23" fmla="*/ 1077 w 23516"/>
                <a:gd name="connsiteY23" fmla="*/ 1531 h 37056"/>
                <a:gd name="connsiteX24" fmla="*/ 6220 w 23516"/>
                <a:gd name="connsiteY24" fmla="*/ 383 h 37056"/>
                <a:gd name="connsiteX25" fmla="*/ 10766 w 23516"/>
                <a:gd name="connsiteY25" fmla="*/ 0 h 37056"/>
                <a:gd name="connsiteX26" fmla="*/ 19474 w 23516"/>
                <a:gd name="connsiteY26" fmla="*/ 2512 h 37056"/>
                <a:gd name="connsiteX27" fmla="*/ 22679 w 23516"/>
                <a:gd name="connsiteY27" fmla="*/ 9258 h 37056"/>
                <a:gd name="connsiteX28" fmla="*/ 20981 w 23516"/>
                <a:gd name="connsiteY28" fmla="*/ 14282 h 37056"/>
                <a:gd name="connsiteX29" fmla="*/ 16148 w 23516"/>
                <a:gd name="connsiteY29" fmla="*/ 17105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3516" h="37056">
                  <a:moveTo>
                    <a:pt x="16148" y="17105"/>
                  </a:moveTo>
                  <a:cubicBezTo>
                    <a:pt x="18461" y="17599"/>
                    <a:pt x="20263" y="18628"/>
                    <a:pt x="21555" y="20191"/>
                  </a:cubicBezTo>
                  <a:cubicBezTo>
                    <a:pt x="22863" y="21754"/>
                    <a:pt x="23517" y="23684"/>
                    <a:pt x="23517" y="25980"/>
                  </a:cubicBezTo>
                  <a:cubicBezTo>
                    <a:pt x="23517" y="29505"/>
                    <a:pt x="22304" y="32233"/>
                    <a:pt x="19880" y="34162"/>
                  </a:cubicBezTo>
                  <a:cubicBezTo>
                    <a:pt x="17456" y="36092"/>
                    <a:pt x="14011" y="37057"/>
                    <a:pt x="9546" y="37057"/>
                  </a:cubicBezTo>
                  <a:cubicBezTo>
                    <a:pt x="8046" y="37057"/>
                    <a:pt x="6500" y="36905"/>
                    <a:pt x="4905" y="36602"/>
                  </a:cubicBezTo>
                  <a:cubicBezTo>
                    <a:pt x="3325" y="36315"/>
                    <a:pt x="1691" y="35876"/>
                    <a:pt x="0" y="35286"/>
                  </a:cubicBezTo>
                  <a:lnTo>
                    <a:pt x="0" y="30622"/>
                  </a:lnTo>
                  <a:cubicBezTo>
                    <a:pt x="1340" y="31403"/>
                    <a:pt x="2807" y="31993"/>
                    <a:pt x="4402" y="32392"/>
                  </a:cubicBezTo>
                  <a:cubicBezTo>
                    <a:pt x="5997" y="32790"/>
                    <a:pt x="7664" y="32990"/>
                    <a:pt x="9402" y="32990"/>
                  </a:cubicBezTo>
                  <a:cubicBezTo>
                    <a:pt x="12432" y="32990"/>
                    <a:pt x="14737" y="32392"/>
                    <a:pt x="16316" y="31196"/>
                  </a:cubicBezTo>
                  <a:cubicBezTo>
                    <a:pt x="17911" y="30000"/>
                    <a:pt x="18708" y="28261"/>
                    <a:pt x="18708" y="25980"/>
                  </a:cubicBezTo>
                  <a:cubicBezTo>
                    <a:pt x="18708" y="23875"/>
                    <a:pt x="17967" y="22233"/>
                    <a:pt x="16483" y="21052"/>
                  </a:cubicBezTo>
                  <a:cubicBezTo>
                    <a:pt x="15016" y="19856"/>
                    <a:pt x="12966" y="19258"/>
                    <a:pt x="10335" y="19258"/>
                  </a:cubicBezTo>
                  <a:lnTo>
                    <a:pt x="6173" y="19258"/>
                  </a:lnTo>
                  <a:lnTo>
                    <a:pt x="6173" y="15287"/>
                  </a:lnTo>
                  <a:lnTo>
                    <a:pt x="10526" y="15287"/>
                  </a:lnTo>
                  <a:cubicBezTo>
                    <a:pt x="12903" y="15287"/>
                    <a:pt x="14721" y="14817"/>
                    <a:pt x="15981" y="13875"/>
                  </a:cubicBezTo>
                  <a:cubicBezTo>
                    <a:pt x="17241" y="12918"/>
                    <a:pt x="17871" y="11547"/>
                    <a:pt x="17871" y="9761"/>
                  </a:cubicBezTo>
                  <a:cubicBezTo>
                    <a:pt x="17871" y="7926"/>
                    <a:pt x="17217" y="6523"/>
                    <a:pt x="15909" y="5550"/>
                  </a:cubicBezTo>
                  <a:cubicBezTo>
                    <a:pt x="14617" y="4561"/>
                    <a:pt x="12759" y="4067"/>
                    <a:pt x="10335" y="4067"/>
                  </a:cubicBezTo>
                  <a:cubicBezTo>
                    <a:pt x="9011" y="4067"/>
                    <a:pt x="7592" y="4211"/>
                    <a:pt x="6077" y="4498"/>
                  </a:cubicBezTo>
                  <a:cubicBezTo>
                    <a:pt x="4561" y="4785"/>
                    <a:pt x="2895" y="5231"/>
                    <a:pt x="1077" y="5837"/>
                  </a:cubicBezTo>
                  <a:lnTo>
                    <a:pt x="1077" y="1531"/>
                  </a:lnTo>
                  <a:cubicBezTo>
                    <a:pt x="2911" y="1021"/>
                    <a:pt x="4625" y="638"/>
                    <a:pt x="6220" y="383"/>
                  </a:cubicBezTo>
                  <a:cubicBezTo>
                    <a:pt x="7831" y="128"/>
                    <a:pt x="9346" y="0"/>
                    <a:pt x="10766" y="0"/>
                  </a:cubicBezTo>
                  <a:cubicBezTo>
                    <a:pt x="14434" y="0"/>
                    <a:pt x="17336" y="837"/>
                    <a:pt x="19474" y="2512"/>
                  </a:cubicBezTo>
                  <a:cubicBezTo>
                    <a:pt x="21611" y="4171"/>
                    <a:pt x="22679" y="6419"/>
                    <a:pt x="22679" y="9258"/>
                  </a:cubicBezTo>
                  <a:cubicBezTo>
                    <a:pt x="22679" y="11236"/>
                    <a:pt x="22113" y="12910"/>
                    <a:pt x="20981" y="14282"/>
                  </a:cubicBezTo>
                  <a:cubicBezTo>
                    <a:pt x="19849" y="15637"/>
                    <a:pt x="18238" y="16579"/>
                    <a:pt x="16148" y="17105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2D74AC34-40D5-05A5-1053-DB0E36B18926}"/>
                </a:ext>
              </a:extLst>
            </p:cNvPr>
            <p:cNvSpPr/>
            <p:nvPr/>
          </p:nvSpPr>
          <p:spPr>
            <a:xfrm>
              <a:off x="7517708" y="2550025"/>
              <a:ext cx="24688" cy="37056"/>
            </a:xfrm>
            <a:custGeom>
              <a:avLst/>
              <a:gdLst>
                <a:gd name="connsiteX0" fmla="*/ 12344 w 24688"/>
                <a:gd name="connsiteY0" fmla="*/ 3828 h 37056"/>
                <a:gd name="connsiteX1" fmla="*/ 6722 w 24688"/>
                <a:gd name="connsiteY1" fmla="*/ 7512 h 37056"/>
                <a:gd name="connsiteX2" fmla="*/ 4856 w 24688"/>
                <a:gd name="connsiteY2" fmla="*/ 18540 h 37056"/>
                <a:gd name="connsiteX3" fmla="*/ 6722 w 24688"/>
                <a:gd name="connsiteY3" fmla="*/ 29569 h 37056"/>
                <a:gd name="connsiteX4" fmla="*/ 12344 w 24688"/>
                <a:gd name="connsiteY4" fmla="*/ 33229 h 37056"/>
                <a:gd name="connsiteX5" fmla="*/ 17966 w 24688"/>
                <a:gd name="connsiteY5" fmla="*/ 29569 h 37056"/>
                <a:gd name="connsiteX6" fmla="*/ 19856 w 24688"/>
                <a:gd name="connsiteY6" fmla="*/ 18540 h 37056"/>
                <a:gd name="connsiteX7" fmla="*/ 17966 w 24688"/>
                <a:gd name="connsiteY7" fmla="*/ 7512 h 37056"/>
                <a:gd name="connsiteX8" fmla="*/ 12344 w 24688"/>
                <a:gd name="connsiteY8" fmla="*/ 3828 h 37056"/>
                <a:gd name="connsiteX9" fmla="*/ 12344 w 24688"/>
                <a:gd name="connsiteY9" fmla="*/ 0 h 37056"/>
                <a:gd name="connsiteX10" fmla="*/ 21507 w 24688"/>
                <a:gd name="connsiteY10" fmla="*/ 4761 h 37056"/>
                <a:gd name="connsiteX11" fmla="*/ 24688 w 24688"/>
                <a:gd name="connsiteY11" fmla="*/ 18540 h 37056"/>
                <a:gd name="connsiteX12" fmla="*/ 21507 w 24688"/>
                <a:gd name="connsiteY12" fmla="*/ 32320 h 37056"/>
                <a:gd name="connsiteX13" fmla="*/ 12344 w 24688"/>
                <a:gd name="connsiteY13" fmla="*/ 37057 h 37056"/>
                <a:gd name="connsiteX14" fmla="*/ 3158 w 24688"/>
                <a:gd name="connsiteY14" fmla="*/ 32320 h 37056"/>
                <a:gd name="connsiteX15" fmla="*/ 0 w 24688"/>
                <a:gd name="connsiteY15" fmla="*/ 18540 h 37056"/>
                <a:gd name="connsiteX16" fmla="*/ 3158 w 24688"/>
                <a:gd name="connsiteY16" fmla="*/ 4761 h 37056"/>
                <a:gd name="connsiteX17" fmla="*/ 12344 w 24688"/>
                <a:gd name="connsiteY17" fmla="*/ 0 h 3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688" h="37056">
                  <a:moveTo>
                    <a:pt x="12344" y="3828"/>
                  </a:moveTo>
                  <a:cubicBezTo>
                    <a:pt x="9856" y="3828"/>
                    <a:pt x="7982" y="5056"/>
                    <a:pt x="6722" y="7512"/>
                  </a:cubicBezTo>
                  <a:cubicBezTo>
                    <a:pt x="5478" y="9952"/>
                    <a:pt x="4856" y="13628"/>
                    <a:pt x="4856" y="18540"/>
                  </a:cubicBezTo>
                  <a:cubicBezTo>
                    <a:pt x="4856" y="23437"/>
                    <a:pt x="5478" y="27113"/>
                    <a:pt x="6722" y="29569"/>
                  </a:cubicBezTo>
                  <a:cubicBezTo>
                    <a:pt x="7982" y="32009"/>
                    <a:pt x="9856" y="33229"/>
                    <a:pt x="12344" y="33229"/>
                  </a:cubicBezTo>
                  <a:cubicBezTo>
                    <a:pt x="14848" y="33229"/>
                    <a:pt x="16722" y="32009"/>
                    <a:pt x="17966" y="29569"/>
                  </a:cubicBezTo>
                  <a:cubicBezTo>
                    <a:pt x="19226" y="27113"/>
                    <a:pt x="19856" y="23437"/>
                    <a:pt x="19856" y="18540"/>
                  </a:cubicBezTo>
                  <a:cubicBezTo>
                    <a:pt x="19856" y="13628"/>
                    <a:pt x="19226" y="9952"/>
                    <a:pt x="17966" y="7512"/>
                  </a:cubicBezTo>
                  <a:cubicBezTo>
                    <a:pt x="16722" y="5056"/>
                    <a:pt x="14848" y="3828"/>
                    <a:pt x="12344" y="3828"/>
                  </a:cubicBezTo>
                  <a:moveTo>
                    <a:pt x="12344" y="0"/>
                  </a:moveTo>
                  <a:cubicBezTo>
                    <a:pt x="16348" y="0"/>
                    <a:pt x="19402" y="1587"/>
                    <a:pt x="21507" y="4761"/>
                  </a:cubicBezTo>
                  <a:cubicBezTo>
                    <a:pt x="23628" y="7918"/>
                    <a:pt x="24688" y="12512"/>
                    <a:pt x="24688" y="18540"/>
                  </a:cubicBezTo>
                  <a:cubicBezTo>
                    <a:pt x="24688" y="24553"/>
                    <a:pt x="23628" y="29146"/>
                    <a:pt x="21507" y="32320"/>
                  </a:cubicBezTo>
                  <a:cubicBezTo>
                    <a:pt x="19402" y="35478"/>
                    <a:pt x="16348" y="37057"/>
                    <a:pt x="12344" y="37057"/>
                  </a:cubicBezTo>
                  <a:cubicBezTo>
                    <a:pt x="8341" y="37057"/>
                    <a:pt x="5279" y="35478"/>
                    <a:pt x="3158" y="32320"/>
                  </a:cubicBezTo>
                  <a:cubicBezTo>
                    <a:pt x="1052" y="29146"/>
                    <a:pt x="0" y="24553"/>
                    <a:pt x="0" y="18540"/>
                  </a:cubicBezTo>
                  <a:cubicBezTo>
                    <a:pt x="0" y="12512"/>
                    <a:pt x="1052" y="7918"/>
                    <a:pt x="3158" y="4761"/>
                  </a:cubicBezTo>
                  <a:cubicBezTo>
                    <a:pt x="5279" y="1587"/>
                    <a:pt x="8341" y="0"/>
                    <a:pt x="12344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F21355AD-2794-B2D2-18AA-00CF79865E7A}"/>
                </a:ext>
              </a:extLst>
            </p:cNvPr>
            <p:cNvSpPr/>
            <p:nvPr/>
          </p:nvSpPr>
          <p:spPr>
            <a:xfrm>
              <a:off x="7550889" y="2580311"/>
              <a:ext cx="5048" cy="6076"/>
            </a:xfrm>
            <a:custGeom>
              <a:avLst/>
              <a:gdLst>
                <a:gd name="connsiteX0" fmla="*/ 0 w 5048"/>
                <a:gd name="connsiteY0" fmla="*/ 0 h 6076"/>
                <a:gd name="connsiteX1" fmla="*/ 5048 w 5048"/>
                <a:gd name="connsiteY1" fmla="*/ 0 h 6076"/>
                <a:gd name="connsiteX2" fmla="*/ 5048 w 5048"/>
                <a:gd name="connsiteY2" fmla="*/ 6077 h 6076"/>
                <a:gd name="connsiteX3" fmla="*/ 0 w 5048"/>
                <a:gd name="connsiteY3" fmla="*/ 6077 h 6076"/>
                <a:gd name="connsiteX4" fmla="*/ 0 w 5048"/>
                <a:gd name="connsiteY4" fmla="*/ 0 h 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" h="6076">
                  <a:moveTo>
                    <a:pt x="0" y="0"/>
                  </a:moveTo>
                  <a:lnTo>
                    <a:pt x="5048" y="0"/>
                  </a:lnTo>
                  <a:lnTo>
                    <a:pt x="5048" y="6077"/>
                  </a:lnTo>
                  <a:lnTo>
                    <a:pt x="0" y="6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8F687C2B-8A9A-E85E-69EE-A5344FB20573}"/>
                </a:ext>
              </a:extLst>
            </p:cNvPr>
            <p:cNvSpPr/>
            <p:nvPr/>
          </p:nvSpPr>
          <p:spPr>
            <a:xfrm>
              <a:off x="7563616" y="2550671"/>
              <a:ext cx="26028" cy="35717"/>
            </a:xfrm>
            <a:custGeom>
              <a:avLst/>
              <a:gdLst>
                <a:gd name="connsiteX0" fmla="*/ 16124 w 26028"/>
                <a:gd name="connsiteY0" fmla="*/ 4210 h 35717"/>
                <a:gd name="connsiteX1" fmla="*/ 3923 w 26028"/>
                <a:gd name="connsiteY1" fmla="*/ 23277 h 35717"/>
                <a:gd name="connsiteX2" fmla="*/ 16124 w 26028"/>
                <a:gd name="connsiteY2" fmla="*/ 23277 h 35717"/>
                <a:gd name="connsiteX3" fmla="*/ 16124 w 26028"/>
                <a:gd name="connsiteY3" fmla="*/ 4210 h 35717"/>
                <a:gd name="connsiteX4" fmla="*/ 14856 w 26028"/>
                <a:gd name="connsiteY4" fmla="*/ 0 h 35717"/>
                <a:gd name="connsiteX5" fmla="*/ 20932 w 26028"/>
                <a:gd name="connsiteY5" fmla="*/ 0 h 35717"/>
                <a:gd name="connsiteX6" fmla="*/ 20932 w 26028"/>
                <a:gd name="connsiteY6" fmla="*/ 23277 h 35717"/>
                <a:gd name="connsiteX7" fmla="*/ 26028 w 26028"/>
                <a:gd name="connsiteY7" fmla="*/ 23277 h 35717"/>
                <a:gd name="connsiteX8" fmla="*/ 26028 w 26028"/>
                <a:gd name="connsiteY8" fmla="*/ 27296 h 35717"/>
                <a:gd name="connsiteX9" fmla="*/ 20932 w 26028"/>
                <a:gd name="connsiteY9" fmla="*/ 27296 h 35717"/>
                <a:gd name="connsiteX10" fmla="*/ 20932 w 26028"/>
                <a:gd name="connsiteY10" fmla="*/ 35717 h 35717"/>
                <a:gd name="connsiteX11" fmla="*/ 16124 w 26028"/>
                <a:gd name="connsiteY11" fmla="*/ 35717 h 35717"/>
                <a:gd name="connsiteX12" fmla="*/ 16124 w 26028"/>
                <a:gd name="connsiteY12" fmla="*/ 27296 h 35717"/>
                <a:gd name="connsiteX13" fmla="*/ 0 w 26028"/>
                <a:gd name="connsiteY13" fmla="*/ 27296 h 35717"/>
                <a:gd name="connsiteX14" fmla="*/ 0 w 26028"/>
                <a:gd name="connsiteY14" fmla="*/ 22631 h 35717"/>
                <a:gd name="connsiteX15" fmla="*/ 14856 w 26028"/>
                <a:gd name="connsiteY15" fmla="*/ 0 h 3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028" h="35717">
                  <a:moveTo>
                    <a:pt x="16124" y="4210"/>
                  </a:moveTo>
                  <a:lnTo>
                    <a:pt x="3923" y="23277"/>
                  </a:lnTo>
                  <a:lnTo>
                    <a:pt x="16124" y="23277"/>
                  </a:lnTo>
                  <a:lnTo>
                    <a:pt x="16124" y="4210"/>
                  </a:lnTo>
                  <a:moveTo>
                    <a:pt x="14856" y="0"/>
                  </a:moveTo>
                  <a:lnTo>
                    <a:pt x="20932" y="0"/>
                  </a:lnTo>
                  <a:lnTo>
                    <a:pt x="20932" y="23277"/>
                  </a:lnTo>
                  <a:lnTo>
                    <a:pt x="26028" y="23277"/>
                  </a:lnTo>
                  <a:lnTo>
                    <a:pt x="26028" y="27296"/>
                  </a:lnTo>
                  <a:lnTo>
                    <a:pt x="20932" y="27296"/>
                  </a:lnTo>
                  <a:lnTo>
                    <a:pt x="20932" y="35717"/>
                  </a:lnTo>
                  <a:lnTo>
                    <a:pt x="16124" y="35717"/>
                  </a:lnTo>
                  <a:lnTo>
                    <a:pt x="16124" y="27296"/>
                  </a:lnTo>
                  <a:lnTo>
                    <a:pt x="0" y="27296"/>
                  </a:lnTo>
                  <a:lnTo>
                    <a:pt x="0" y="22631"/>
                  </a:lnTo>
                  <a:lnTo>
                    <a:pt x="14856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DF4C0D1F-5E97-0892-762C-C6CC212544D0}"/>
                </a:ext>
              </a:extLst>
            </p:cNvPr>
            <p:cNvSpPr/>
            <p:nvPr/>
          </p:nvSpPr>
          <p:spPr>
            <a:xfrm>
              <a:off x="7447284" y="2956023"/>
              <a:ext cx="38702" cy="47693"/>
            </a:xfrm>
            <a:custGeom>
              <a:avLst/>
              <a:gdLst>
                <a:gd name="connsiteX0" fmla="*/ 636 w 38702"/>
                <a:gd name="connsiteY0" fmla="*/ 0 h 47693"/>
                <a:gd name="connsiteX1" fmla="*/ 1770 w 38702"/>
                <a:gd name="connsiteY1" fmla="*/ 968 h 47693"/>
                <a:gd name="connsiteX2" fmla="*/ 2932 w 38702"/>
                <a:gd name="connsiteY2" fmla="*/ 5366 h 47693"/>
                <a:gd name="connsiteX3" fmla="*/ 5948 w 38702"/>
                <a:gd name="connsiteY3" fmla="*/ 7082 h 47693"/>
                <a:gd name="connsiteX4" fmla="*/ 37513 w 38702"/>
                <a:gd name="connsiteY4" fmla="*/ 14994 h 47693"/>
                <a:gd name="connsiteX5" fmla="*/ 38620 w 38702"/>
                <a:gd name="connsiteY5" fmla="*/ 15437 h 47693"/>
                <a:gd name="connsiteX6" fmla="*/ 38703 w 38702"/>
                <a:gd name="connsiteY6" fmla="*/ 15907 h 47693"/>
                <a:gd name="connsiteX7" fmla="*/ 38509 w 38702"/>
                <a:gd name="connsiteY7" fmla="*/ 16516 h 47693"/>
                <a:gd name="connsiteX8" fmla="*/ 37624 w 38702"/>
                <a:gd name="connsiteY8" fmla="*/ 16986 h 47693"/>
                <a:gd name="connsiteX9" fmla="*/ 4260 w 38702"/>
                <a:gd name="connsiteY9" fmla="*/ 31095 h 47693"/>
                <a:gd name="connsiteX10" fmla="*/ 3735 w 38702"/>
                <a:gd name="connsiteY10" fmla="*/ 31344 h 47693"/>
                <a:gd name="connsiteX11" fmla="*/ 3237 w 38702"/>
                <a:gd name="connsiteY11" fmla="*/ 31592 h 47693"/>
                <a:gd name="connsiteX12" fmla="*/ 33142 w 38702"/>
                <a:gd name="connsiteY12" fmla="*/ 39090 h 47693"/>
                <a:gd name="connsiteX13" fmla="*/ 34442 w 38702"/>
                <a:gd name="connsiteY13" fmla="*/ 39311 h 47693"/>
                <a:gd name="connsiteX14" fmla="*/ 36213 w 38702"/>
                <a:gd name="connsiteY14" fmla="*/ 38564 h 47693"/>
                <a:gd name="connsiteX15" fmla="*/ 36960 w 38702"/>
                <a:gd name="connsiteY15" fmla="*/ 35576 h 47693"/>
                <a:gd name="connsiteX16" fmla="*/ 37569 w 38702"/>
                <a:gd name="connsiteY16" fmla="*/ 34442 h 47693"/>
                <a:gd name="connsiteX17" fmla="*/ 38703 w 38702"/>
                <a:gd name="connsiteY17" fmla="*/ 35466 h 47693"/>
                <a:gd name="connsiteX18" fmla="*/ 38620 w 38702"/>
                <a:gd name="connsiteY18" fmla="*/ 38370 h 47693"/>
                <a:gd name="connsiteX19" fmla="*/ 38537 w 38702"/>
                <a:gd name="connsiteY19" fmla="*/ 41303 h 47693"/>
                <a:gd name="connsiteX20" fmla="*/ 38620 w 38702"/>
                <a:gd name="connsiteY20" fmla="*/ 44152 h 47693"/>
                <a:gd name="connsiteX21" fmla="*/ 38703 w 38702"/>
                <a:gd name="connsiteY21" fmla="*/ 46974 h 47693"/>
                <a:gd name="connsiteX22" fmla="*/ 38067 w 38702"/>
                <a:gd name="connsiteY22" fmla="*/ 47693 h 47693"/>
                <a:gd name="connsiteX23" fmla="*/ 37320 w 38702"/>
                <a:gd name="connsiteY23" fmla="*/ 47500 h 47693"/>
                <a:gd name="connsiteX24" fmla="*/ 37015 w 38702"/>
                <a:gd name="connsiteY24" fmla="*/ 47140 h 47693"/>
                <a:gd name="connsiteX25" fmla="*/ 36960 w 38702"/>
                <a:gd name="connsiteY25" fmla="*/ 46726 h 47693"/>
                <a:gd name="connsiteX26" fmla="*/ 36573 w 38702"/>
                <a:gd name="connsiteY26" fmla="*/ 43931 h 47693"/>
                <a:gd name="connsiteX27" fmla="*/ 35604 w 38702"/>
                <a:gd name="connsiteY27" fmla="*/ 42161 h 47693"/>
                <a:gd name="connsiteX28" fmla="*/ 34332 w 38702"/>
                <a:gd name="connsiteY28" fmla="*/ 41193 h 47693"/>
                <a:gd name="connsiteX29" fmla="*/ 32700 w 38702"/>
                <a:gd name="connsiteY29" fmla="*/ 40611 h 47693"/>
                <a:gd name="connsiteX30" fmla="*/ 2269 w 38702"/>
                <a:gd name="connsiteY30" fmla="*/ 33031 h 47693"/>
                <a:gd name="connsiteX31" fmla="*/ 1770 w 38702"/>
                <a:gd name="connsiteY31" fmla="*/ 36877 h 47693"/>
                <a:gd name="connsiteX32" fmla="*/ 1743 w 38702"/>
                <a:gd name="connsiteY32" fmla="*/ 37817 h 47693"/>
                <a:gd name="connsiteX33" fmla="*/ 1577 w 38702"/>
                <a:gd name="connsiteY33" fmla="*/ 38260 h 47693"/>
                <a:gd name="connsiteX34" fmla="*/ 1134 w 38702"/>
                <a:gd name="connsiteY34" fmla="*/ 38454 h 47693"/>
                <a:gd name="connsiteX35" fmla="*/ 194 w 38702"/>
                <a:gd name="connsiteY35" fmla="*/ 38122 h 47693"/>
                <a:gd name="connsiteX36" fmla="*/ 0 w 38702"/>
                <a:gd name="connsiteY36" fmla="*/ 36821 h 47693"/>
                <a:gd name="connsiteX37" fmla="*/ 0 w 38702"/>
                <a:gd name="connsiteY37" fmla="*/ 29214 h 47693"/>
                <a:gd name="connsiteX38" fmla="*/ 166 w 38702"/>
                <a:gd name="connsiteY38" fmla="*/ 27997 h 47693"/>
                <a:gd name="connsiteX39" fmla="*/ 1079 w 38702"/>
                <a:gd name="connsiteY39" fmla="*/ 27415 h 47693"/>
                <a:gd name="connsiteX40" fmla="*/ 30652 w 38702"/>
                <a:gd name="connsiteY40" fmla="*/ 14883 h 47693"/>
                <a:gd name="connsiteX41" fmla="*/ 5450 w 38702"/>
                <a:gd name="connsiteY41" fmla="*/ 8548 h 47693"/>
                <a:gd name="connsiteX42" fmla="*/ 4260 w 38702"/>
                <a:gd name="connsiteY42" fmla="*/ 8382 h 47693"/>
                <a:gd name="connsiteX43" fmla="*/ 2490 w 38702"/>
                <a:gd name="connsiteY43" fmla="*/ 9212 h 47693"/>
                <a:gd name="connsiteX44" fmla="*/ 1770 w 38702"/>
                <a:gd name="connsiteY44" fmla="*/ 12227 h 47693"/>
                <a:gd name="connsiteX45" fmla="*/ 1134 w 38702"/>
                <a:gd name="connsiteY45" fmla="*/ 13251 h 47693"/>
                <a:gd name="connsiteX46" fmla="*/ 360 w 38702"/>
                <a:gd name="connsiteY46" fmla="*/ 13057 h 47693"/>
                <a:gd name="connsiteX47" fmla="*/ 55 w 38702"/>
                <a:gd name="connsiteY47" fmla="*/ 12670 h 47693"/>
                <a:gd name="connsiteX48" fmla="*/ 0 w 38702"/>
                <a:gd name="connsiteY48" fmla="*/ 12227 h 47693"/>
                <a:gd name="connsiteX49" fmla="*/ 83 w 38702"/>
                <a:gd name="connsiteY49" fmla="*/ 9350 h 47693"/>
                <a:gd name="connsiteX50" fmla="*/ 166 w 38702"/>
                <a:gd name="connsiteY50" fmla="*/ 6445 h 47693"/>
                <a:gd name="connsiteX51" fmla="*/ 83 w 38702"/>
                <a:gd name="connsiteY51" fmla="*/ 3596 h 47693"/>
                <a:gd name="connsiteX52" fmla="*/ 0 w 38702"/>
                <a:gd name="connsiteY52" fmla="*/ 719 h 47693"/>
                <a:gd name="connsiteX53" fmla="*/ 166 w 38702"/>
                <a:gd name="connsiteY53" fmla="*/ 221 h 47693"/>
                <a:gd name="connsiteX54" fmla="*/ 470 w 38702"/>
                <a:gd name="connsiteY54" fmla="*/ 0 h 47693"/>
                <a:gd name="connsiteX55" fmla="*/ 636 w 38702"/>
                <a:gd name="connsiteY55" fmla="*/ 0 h 4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8702" h="47693">
                  <a:moveTo>
                    <a:pt x="636" y="0"/>
                  </a:moveTo>
                  <a:cubicBezTo>
                    <a:pt x="1392" y="0"/>
                    <a:pt x="1770" y="322"/>
                    <a:pt x="1770" y="968"/>
                  </a:cubicBezTo>
                  <a:cubicBezTo>
                    <a:pt x="1844" y="3052"/>
                    <a:pt x="2232" y="4518"/>
                    <a:pt x="2932" y="5366"/>
                  </a:cubicBezTo>
                  <a:cubicBezTo>
                    <a:pt x="3615" y="6196"/>
                    <a:pt x="4620" y="6768"/>
                    <a:pt x="5948" y="7082"/>
                  </a:cubicBezTo>
                  <a:lnTo>
                    <a:pt x="37513" y="14994"/>
                  </a:lnTo>
                  <a:cubicBezTo>
                    <a:pt x="38177" y="15179"/>
                    <a:pt x="38546" y="15326"/>
                    <a:pt x="38620" y="15437"/>
                  </a:cubicBezTo>
                  <a:cubicBezTo>
                    <a:pt x="38675" y="15547"/>
                    <a:pt x="38703" y="15704"/>
                    <a:pt x="38703" y="15907"/>
                  </a:cubicBezTo>
                  <a:cubicBezTo>
                    <a:pt x="38703" y="16165"/>
                    <a:pt x="38638" y="16368"/>
                    <a:pt x="38509" y="16516"/>
                  </a:cubicBezTo>
                  <a:cubicBezTo>
                    <a:pt x="38380" y="16645"/>
                    <a:pt x="38085" y="16801"/>
                    <a:pt x="37624" y="16986"/>
                  </a:cubicBezTo>
                  <a:lnTo>
                    <a:pt x="4260" y="31095"/>
                  </a:lnTo>
                  <a:cubicBezTo>
                    <a:pt x="4113" y="31168"/>
                    <a:pt x="3938" y="31252"/>
                    <a:pt x="3735" y="31344"/>
                  </a:cubicBezTo>
                  <a:cubicBezTo>
                    <a:pt x="3532" y="31436"/>
                    <a:pt x="3366" y="31519"/>
                    <a:pt x="3237" y="31592"/>
                  </a:cubicBezTo>
                  <a:lnTo>
                    <a:pt x="33142" y="39090"/>
                  </a:lnTo>
                  <a:cubicBezTo>
                    <a:pt x="33714" y="39237"/>
                    <a:pt x="34147" y="39311"/>
                    <a:pt x="34442" y="39311"/>
                  </a:cubicBezTo>
                  <a:cubicBezTo>
                    <a:pt x="35162" y="39311"/>
                    <a:pt x="35752" y="39062"/>
                    <a:pt x="36213" y="38564"/>
                  </a:cubicBezTo>
                  <a:cubicBezTo>
                    <a:pt x="36656" y="38048"/>
                    <a:pt x="36905" y="37052"/>
                    <a:pt x="36960" y="35576"/>
                  </a:cubicBezTo>
                  <a:cubicBezTo>
                    <a:pt x="36960" y="34820"/>
                    <a:pt x="37163" y="34442"/>
                    <a:pt x="37569" y="34442"/>
                  </a:cubicBezTo>
                  <a:cubicBezTo>
                    <a:pt x="38325" y="34442"/>
                    <a:pt x="38703" y="34783"/>
                    <a:pt x="38703" y="35466"/>
                  </a:cubicBezTo>
                  <a:cubicBezTo>
                    <a:pt x="38703" y="36093"/>
                    <a:pt x="38675" y="37061"/>
                    <a:pt x="38620" y="38370"/>
                  </a:cubicBezTo>
                  <a:cubicBezTo>
                    <a:pt x="38564" y="39680"/>
                    <a:pt x="38537" y="40658"/>
                    <a:pt x="38537" y="41303"/>
                  </a:cubicBezTo>
                  <a:cubicBezTo>
                    <a:pt x="38537" y="41930"/>
                    <a:pt x="38564" y="42880"/>
                    <a:pt x="38620" y="44152"/>
                  </a:cubicBezTo>
                  <a:cubicBezTo>
                    <a:pt x="38675" y="45425"/>
                    <a:pt x="38703" y="46365"/>
                    <a:pt x="38703" y="46974"/>
                  </a:cubicBezTo>
                  <a:cubicBezTo>
                    <a:pt x="38703" y="47454"/>
                    <a:pt x="38491" y="47693"/>
                    <a:pt x="38067" y="47693"/>
                  </a:cubicBezTo>
                  <a:cubicBezTo>
                    <a:pt x="37735" y="47693"/>
                    <a:pt x="37486" y="47629"/>
                    <a:pt x="37320" y="47500"/>
                  </a:cubicBezTo>
                  <a:cubicBezTo>
                    <a:pt x="37135" y="47370"/>
                    <a:pt x="37034" y="47251"/>
                    <a:pt x="37015" y="47140"/>
                  </a:cubicBezTo>
                  <a:cubicBezTo>
                    <a:pt x="36978" y="47030"/>
                    <a:pt x="36960" y="46891"/>
                    <a:pt x="36960" y="46726"/>
                  </a:cubicBezTo>
                  <a:cubicBezTo>
                    <a:pt x="36923" y="45619"/>
                    <a:pt x="36794" y="44688"/>
                    <a:pt x="36573" y="43931"/>
                  </a:cubicBezTo>
                  <a:cubicBezTo>
                    <a:pt x="36351" y="43175"/>
                    <a:pt x="36029" y="42585"/>
                    <a:pt x="35604" y="42161"/>
                  </a:cubicBezTo>
                  <a:cubicBezTo>
                    <a:pt x="35180" y="41718"/>
                    <a:pt x="34756" y="41395"/>
                    <a:pt x="34332" y="41193"/>
                  </a:cubicBezTo>
                  <a:cubicBezTo>
                    <a:pt x="33889" y="40971"/>
                    <a:pt x="33345" y="40777"/>
                    <a:pt x="32700" y="40611"/>
                  </a:cubicBezTo>
                  <a:lnTo>
                    <a:pt x="2269" y="33031"/>
                  </a:lnTo>
                  <a:cubicBezTo>
                    <a:pt x="1936" y="33031"/>
                    <a:pt x="1770" y="34313"/>
                    <a:pt x="1770" y="36877"/>
                  </a:cubicBezTo>
                  <a:cubicBezTo>
                    <a:pt x="1770" y="37319"/>
                    <a:pt x="1761" y="37633"/>
                    <a:pt x="1743" y="37817"/>
                  </a:cubicBezTo>
                  <a:cubicBezTo>
                    <a:pt x="1724" y="37983"/>
                    <a:pt x="1669" y="38131"/>
                    <a:pt x="1577" y="38260"/>
                  </a:cubicBezTo>
                  <a:cubicBezTo>
                    <a:pt x="1485" y="38389"/>
                    <a:pt x="1337" y="38454"/>
                    <a:pt x="1134" y="38454"/>
                  </a:cubicBezTo>
                  <a:cubicBezTo>
                    <a:pt x="618" y="38454"/>
                    <a:pt x="304" y="38343"/>
                    <a:pt x="194" y="38122"/>
                  </a:cubicBezTo>
                  <a:cubicBezTo>
                    <a:pt x="65" y="37900"/>
                    <a:pt x="0" y="37467"/>
                    <a:pt x="0" y="36821"/>
                  </a:cubicBezTo>
                  <a:lnTo>
                    <a:pt x="0" y="29214"/>
                  </a:lnTo>
                  <a:cubicBezTo>
                    <a:pt x="0" y="28568"/>
                    <a:pt x="55" y="28163"/>
                    <a:pt x="166" y="27997"/>
                  </a:cubicBezTo>
                  <a:cubicBezTo>
                    <a:pt x="258" y="27831"/>
                    <a:pt x="563" y="27637"/>
                    <a:pt x="1079" y="27415"/>
                  </a:cubicBezTo>
                  <a:lnTo>
                    <a:pt x="30652" y="14883"/>
                  </a:lnTo>
                  <a:lnTo>
                    <a:pt x="5450" y="8548"/>
                  </a:lnTo>
                  <a:cubicBezTo>
                    <a:pt x="5118" y="8438"/>
                    <a:pt x="4721" y="8382"/>
                    <a:pt x="4260" y="8382"/>
                  </a:cubicBezTo>
                  <a:cubicBezTo>
                    <a:pt x="3523" y="8382"/>
                    <a:pt x="2932" y="8659"/>
                    <a:pt x="2490" y="9212"/>
                  </a:cubicBezTo>
                  <a:cubicBezTo>
                    <a:pt x="2029" y="9747"/>
                    <a:pt x="1789" y="10752"/>
                    <a:pt x="1770" y="12227"/>
                  </a:cubicBezTo>
                  <a:cubicBezTo>
                    <a:pt x="1770" y="12910"/>
                    <a:pt x="1558" y="13251"/>
                    <a:pt x="1134" y="13251"/>
                  </a:cubicBezTo>
                  <a:cubicBezTo>
                    <a:pt x="784" y="13251"/>
                    <a:pt x="526" y="13187"/>
                    <a:pt x="360" y="13057"/>
                  </a:cubicBezTo>
                  <a:cubicBezTo>
                    <a:pt x="175" y="12910"/>
                    <a:pt x="74" y="12781"/>
                    <a:pt x="55" y="12670"/>
                  </a:cubicBezTo>
                  <a:cubicBezTo>
                    <a:pt x="18" y="12541"/>
                    <a:pt x="0" y="12393"/>
                    <a:pt x="0" y="12227"/>
                  </a:cubicBezTo>
                  <a:cubicBezTo>
                    <a:pt x="0" y="11600"/>
                    <a:pt x="28" y="10641"/>
                    <a:pt x="83" y="9350"/>
                  </a:cubicBezTo>
                  <a:cubicBezTo>
                    <a:pt x="138" y="8059"/>
                    <a:pt x="166" y="7091"/>
                    <a:pt x="166" y="6445"/>
                  </a:cubicBezTo>
                  <a:cubicBezTo>
                    <a:pt x="166" y="5819"/>
                    <a:pt x="138" y="4869"/>
                    <a:pt x="83" y="3596"/>
                  </a:cubicBezTo>
                  <a:cubicBezTo>
                    <a:pt x="28" y="2305"/>
                    <a:pt x="0" y="1346"/>
                    <a:pt x="0" y="719"/>
                  </a:cubicBezTo>
                  <a:cubicBezTo>
                    <a:pt x="0" y="498"/>
                    <a:pt x="55" y="331"/>
                    <a:pt x="166" y="221"/>
                  </a:cubicBezTo>
                  <a:cubicBezTo>
                    <a:pt x="258" y="92"/>
                    <a:pt x="360" y="18"/>
                    <a:pt x="470" y="0"/>
                  </a:cubicBez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4" name="Freeform 1023">
              <a:extLst>
                <a:ext uri="{FF2B5EF4-FFF2-40B4-BE49-F238E27FC236}">
                  <a16:creationId xmlns:a16="http://schemas.microsoft.com/office/drawing/2014/main" id="{EE086B4D-B615-88B7-0CDF-EDCD3843B536}"/>
                </a:ext>
              </a:extLst>
            </p:cNvPr>
            <p:cNvSpPr/>
            <p:nvPr/>
          </p:nvSpPr>
          <p:spPr>
            <a:xfrm>
              <a:off x="7443494" y="2937142"/>
              <a:ext cx="56657" cy="13141"/>
            </a:xfrm>
            <a:custGeom>
              <a:avLst/>
              <a:gdLst>
                <a:gd name="connsiteX0" fmla="*/ 28329 w 56657"/>
                <a:gd name="connsiteY0" fmla="*/ 13141 h 13141"/>
                <a:gd name="connsiteX1" fmla="*/ 11038 w 56657"/>
                <a:gd name="connsiteY1" fmla="*/ 9572 h 13141"/>
                <a:gd name="connsiteX2" fmla="*/ 5090 w 56657"/>
                <a:gd name="connsiteY2" fmla="*/ 5920 h 13141"/>
                <a:gd name="connsiteX3" fmla="*/ 1190 w 56657"/>
                <a:gd name="connsiteY3" fmla="*/ 2379 h 13141"/>
                <a:gd name="connsiteX4" fmla="*/ 0 w 56657"/>
                <a:gd name="connsiteY4" fmla="*/ 581 h 13141"/>
                <a:gd name="connsiteX5" fmla="*/ 553 w 56657"/>
                <a:gd name="connsiteY5" fmla="*/ 0 h 13141"/>
                <a:gd name="connsiteX6" fmla="*/ 1522 w 56657"/>
                <a:gd name="connsiteY6" fmla="*/ 747 h 13141"/>
                <a:gd name="connsiteX7" fmla="*/ 28329 w 56657"/>
                <a:gd name="connsiteY7" fmla="*/ 9849 h 13141"/>
                <a:gd name="connsiteX8" fmla="*/ 54831 w 56657"/>
                <a:gd name="connsiteY8" fmla="*/ 969 h 13141"/>
                <a:gd name="connsiteX9" fmla="*/ 56104 w 56657"/>
                <a:gd name="connsiteY9" fmla="*/ 0 h 13141"/>
                <a:gd name="connsiteX10" fmla="*/ 56657 w 56657"/>
                <a:gd name="connsiteY10" fmla="*/ 581 h 13141"/>
                <a:gd name="connsiteX11" fmla="*/ 55523 w 56657"/>
                <a:gd name="connsiteY11" fmla="*/ 2324 h 13141"/>
                <a:gd name="connsiteX12" fmla="*/ 51788 w 56657"/>
                <a:gd name="connsiteY12" fmla="*/ 5782 h 13141"/>
                <a:gd name="connsiteX13" fmla="*/ 46006 w 56657"/>
                <a:gd name="connsiteY13" fmla="*/ 9406 h 13141"/>
                <a:gd name="connsiteX14" fmla="*/ 28329 w 56657"/>
                <a:gd name="connsiteY14" fmla="*/ 13141 h 1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657" h="13141">
                  <a:moveTo>
                    <a:pt x="28329" y="13141"/>
                  </a:moveTo>
                  <a:cubicBezTo>
                    <a:pt x="21947" y="13141"/>
                    <a:pt x="16184" y="11952"/>
                    <a:pt x="11038" y="9572"/>
                  </a:cubicBezTo>
                  <a:cubicBezTo>
                    <a:pt x="8880" y="8558"/>
                    <a:pt x="6898" y="7341"/>
                    <a:pt x="5090" y="5920"/>
                  </a:cubicBezTo>
                  <a:cubicBezTo>
                    <a:pt x="3283" y="4500"/>
                    <a:pt x="1983" y="3320"/>
                    <a:pt x="1190" y="2379"/>
                  </a:cubicBezTo>
                  <a:cubicBezTo>
                    <a:pt x="397" y="1439"/>
                    <a:pt x="0" y="839"/>
                    <a:pt x="0" y="581"/>
                  </a:cubicBezTo>
                  <a:cubicBezTo>
                    <a:pt x="0" y="212"/>
                    <a:pt x="184" y="18"/>
                    <a:pt x="553" y="0"/>
                  </a:cubicBezTo>
                  <a:cubicBezTo>
                    <a:pt x="738" y="0"/>
                    <a:pt x="1061" y="249"/>
                    <a:pt x="1522" y="747"/>
                  </a:cubicBezTo>
                  <a:cubicBezTo>
                    <a:pt x="7718" y="6833"/>
                    <a:pt x="16654" y="9867"/>
                    <a:pt x="28329" y="9849"/>
                  </a:cubicBezTo>
                  <a:cubicBezTo>
                    <a:pt x="40040" y="9849"/>
                    <a:pt x="48874" y="6889"/>
                    <a:pt x="54831" y="969"/>
                  </a:cubicBezTo>
                  <a:cubicBezTo>
                    <a:pt x="55477" y="323"/>
                    <a:pt x="55901" y="0"/>
                    <a:pt x="56104" y="0"/>
                  </a:cubicBezTo>
                  <a:cubicBezTo>
                    <a:pt x="56473" y="0"/>
                    <a:pt x="56657" y="194"/>
                    <a:pt x="56657" y="581"/>
                  </a:cubicBezTo>
                  <a:cubicBezTo>
                    <a:pt x="56657" y="839"/>
                    <a:pt x="56280" y="1420"/>
                    <a:pt x="55523" y="2324"/>
                  </a:cubicBezTo>
                  <a:cubicBezTo>
                    <a:pt x="54766" y="3228"/>
                    <a:pt x="53522" y="4381"/>
                    <a:pt x="51788" y="5782"/>
                  </a:cubicBezTo>
                  <a:cubicBezTo>
                    <a:pt x="50055" y="7184"/>
                    <a:pt x="48127" y="8392"/>
                    <a:pt x="46006" y="9406"/>
                  </a:cubicBezTo>
                  <a:cubicBezTo>
                    <a:pt x="40861" y="11896"/>
                    <a:pt x="34968" y="13141"/>
                    <a:pt x="28329" y="13141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5" name="Freeform 1024">
              <a:extLst>
                <a:ext uri="{FF2B5EF4-FFF2-40B4-BE49-F238E27FC236}">
                  <a16:creationId xmlns:a16="http://schemas.microsoft.com/office/drawing/2014/main" id="{0022380D-F5AB-8E81-A241-86B72E347EAD}"/>
                </a:ext>
              </a:extLst>
            </p:cNvPr>
            <p:cNvSpPr/>
            <p:nvPr/>
          </p:nvSpPr>
          <p:spPr>
            <a:xfrm>
              <a:off x="7460950" y="2904619"/>
              <a:ext cx="25672" cy="28218"/>
            </a:xfrm>
            <a:custGeom>
              <a:avLst/>
              <a:gdLst>
                <a:gd name="connsiteX0" fmla="*/ 3735 w 25672"/>
                <a:gd name="connsiteY0" fmla="*/ 0 h 28218"/>
                <a:gd name="connsiteX1" fmla="*/ 6169 w 25672"/>
                <a:gd name="connsiteY1" fmla="*/ 968 h 28218"/>
                <a:gd name="connsiteX2" fmla="*/ 7027 w 25672"/>
                <a:gd name="connsiteY2" fmla="*/ 3043 h 28218"/>
                <a:gd name="connsiteX3" fmla="*/ 6418 w 25672"/>
                <a:gd name="connsiteY3" fmla="*/ 4648 h 28218"/>
                <a:gd name="connsiteX4" fmla="*/ 5035 w 25672"/>
                <a:gd name="connsiteY4" fmla="*/ 5201 h 28218"/>
                <a:gd name="connsiteX5" fmla="*/ 3071 w 25672"/>
                <a:gd name="connsiteY5" fmla="*/ 4426 h 28218"/>
                <a:gd name="connsiteX6" fmla="*/ 1964 w 25672"/>
                <a:gd name="connsiteY6" fmla="*/ 2490 h 28218"/>
                <a:gd name="connsiteX7" fmla="*/ 1245 w 25672"/>
                <a:gd name="connsiteY7" fmla="*/ 5311 h 28218"/>
                <a:gd name="connsiteX8" fmla="*/ 1826 w 25672"/>
                <a:gd name="connsiteY8" fmla="*/ 7386 h 28218"/>
                <a:gd name="connsiteX9" fmla="*/ 3154 w 25672"/>
                <a:gd name="connsiteY9" fmla="*/ 8908 h 28218"/>
                <a:gd name="connsiteX10" fmla="*/ 4980 w 25672"/>
                <a:gd name="connsiteY10" fmla="*/ 9959 h 28218"/>
                <a:gd name="connsiteX11" fmla="*/ 6667 w 25672"/>
                <a:gd name="connsiteY11" fmla="*/ 10623 h 28218"/>
                <a:gd name="connsiteX12" fmla="*/ 7940 w 25672"/>
                <a:gd name="connsiteY12" fmla="*/ 10928 h 28218"/>
                <a:gd name="connsiteX13" fmla="*/ 15686 w 25672"/>
                <a:gd name="connsiteY13" fmla="*/ 12864 h 28218"/>
                <a:gd name="connsiteX14" fmla="*/ 20666 w 25672"/>
                <a:gd name="connsiteY14" fmla="*/ 13805 h 28218"/>
                <a:gd name="connsiteX15" fmla="*/ 23349 w 25672"/>
                <a:gd name="connsiteY15" fmla="*/ 13030 h 28218"/>
                <a:gd name="connsiteX16" fmla="*/ 24400 w 25672"/>
                <a:gd name="connsiteY16" fmla="*/ 10706 h 28218"/>
                <a:gd name="connsiteX17" fmla="*/ 24234 w 25672"/>
                <a:gd name="connsiteY17" fmla="*/ 9406 h 28218"/>
                <a:gd name="connsiteX18" fmla="*/ 23543 w 25672"/>
                <a:gd name="connsiteY18" fmla="*/ 7829 h 28218"/>
                <a:gd name="connsiteX19" fmla="*/ 22242 w 25672"/>
                <a:gd name="connsiteY19" fmla="*/ 6114 h 28218"/>
                <a:gd name="connsiteX20" fmla="*/ 20085 w 25672"/>
                <a:gd name="connsiteY20" fmla="*/ 4482 h 28218"/>
                <a:gd name="connsiteX21" fmla="*/ 16986 w 25672"/>
                <a:gd name="connsiteY21" fmla="*/ 3154 h 28218"/>
                <a:gd name="connsiteX22" fmla="*/ 16377 w 25672"/>
                <a:gd name="connsiteY22" fmla="*/ 2434 h 28218"/>
                <a:gd name="connsiteX23" fmla="*/ 16931 w 25672"/>
                <a:gd name="connsiteY23" fmla="*/ 1743 h 28218"/>
                <a:gd name="connsiteX24" fmla="*/ 18397 w 25672"/>
                <a:gd name="connsiteY24" fmla="*/ 2130 h 28218"/>
                <a:gd name="connsiteX25" fmla="*/ 20638 w 25672"/>
                <a:gd name="connsiteY25" fmla="*/ 3292 h 28218"/>
                <a:gd name="connsiteX26" fmla="*/ 23017 w 25672"/>
                <a:gd name="connsiteY26" fmla="*/ 5090 h 28218"/>
                <a:gd name="connsiteX27" fmla="*/ 24898 w 25672"/>
                <a:gd name="connsiteY27" fmla="*/ 7635 h 28218"/>
                <a:gd name="connsiteX28" fmla="*/ 25673 w 25672"/>
                <a:gd name="connsiteY28" fmla="*/ 10817 h 28218"/>
                <a:gd name="connsiteX29" fmla="*/ 24400 w 25672"/>
                <a:gd name="connsiteY29" fmla="*/ 14773 h 28218"/>
                <a:gd name="connsiteX30" fmla="*/ 21357 w 25672"/>
                <a:gd name="connsiteY30" fmla="*/ 16931 h 28218"/>
                <a:gd name="connsiteX31" fmla="*/ 21938 w 25672"/>
                <a:gd name="connsiteY31" fmla="*/ 17263 h 28218"/>
                <a:gd name="connsiteX32" fmla="*/ 23017 w 25672"/>
                <a:gd name="connsiteY32" fmla="*/ 18037 h 28218"/>
                <a:gd name="connsiteX33" fmla="*/ 24290 w 25672"/>
                <a:gd name="connsiteY33" fmla="*/ 19227 h 28218"/>
                <a:gd name="connsiteX34" fmla="*/ 25230 w 25672"/>
                <a:gd name="connsiteY34" fmla="*/ 20859 h 28218"/>
                <a:gd name="connsiteX35" fmla="*/ 25673 w 25672"/>
                <a:gd name="connsiteY35" fmla="*/ 22879 h 28218"/>
                <a:gd name="connsiteX36" fmla="*/ 25286 w 25672"/>
                <a:gd name="connsiteY36" fmla="*/ 25396 h 28218"/>
                <a:gd name="connsiteX37" fmla="*/ 24013 w 25672"/>
                <a:gd name="connsiteY37" fmla="*/ 27388 h 28218"/>
                <a:gd name="connsiteX38" fmla="*/ 21910 w 25672"/>
                <a:gd name="connsiteY38" fmla="*/ 28218 h 28218"/>
                <a:gd name="connsiteX39" fmla="*/ 19614 w 25672"/>
                <a:gd name="connsiteY39" fmla="*/ 27305 h 28218"/>
                <a:gd name="connsiteX40" fmla="*/ 18646 w 25672"/>
                <a:gd name="connsiteY40" fmla="*/ 25092 h 28218"/>
                <a:gd name="connsiteX41" fmla="*/ 19116 w 25672"/>
                <a:gd name="connsiteY41" fmla="*/ 23653 h 28218"/>
                <a:gd name="connsiteX42" fmla="*/ 20610 w 25672"/>
                <a:gd name="connsiteY42" fmla="*/ 22989 h 28218"/>
                <a:gd name="connsiteX43" fmla="*/ 22602 w 25672"/>
                <a:gd name="connsiteY43" fmla="*/ 23764 h 28218"/>
                <a:gd name="connsiteX44" fmla="*/ 23681 w 25672"/>
                <a:gd name="connsiteY44" fmla="*/ 25645 h 28218"/>
                <a:gd name="connsiteX45" fmla="*/ 24400 w 25672"/>
                <a:gd name="connsiteY45" fmla="*/ 22823 h 28218"/>
                <a:gd name="connsiteX46" fmla="*/ 22796 w 25672"/>
                <a:gd name="connsiteY46" fmla="*/ 19559 h 28218"/>
                <a:gd name="connsiteX47" fmla="*/ 18508 w 25672"/>
                <a:gd name="connsiteY47" fmla="*/ 17429 h 28218"/>
                <a:gd name="connsiteX48" fmla="*/ 9185 w 25672"/>
                <a:gd name="connsiteY48" fmla="*/ 15050 h 28218"/>
                <a:gd name="connsiteX49" fmla="*/ 5035 w 25672"/>
                <a:gd name="connsiteY49" fmla="*/ 14385 h 28218"/>
                <a:gd name="connsiteX50" fmla="*/ 3071 w 25672"/>
                <a:gd name="connsiteY50" fmla="*/ 14690 h 28218"/>
                <a:gd name="connsiteX51" fmla="*/ 1909 w 25672"/>
                <a:gd name="connsiteY51" fmla="*/ 15520 h 28218"/>
                <a:gd name="connsiteX52" fmla="*/ 1383 w 25672"/>
                <a:gd name="connsiteY52" fmla="*/ 16488 h 28218"/>
                <a:gd name="connsiteX53" fmla="*/ 1245 w 25672"/>
                <a:gd name="connsiteY53" fmla="*/ 17429 h 28218"/>
                <a:gd name="connsiteX54" fmla="*/ 1577 w 25672"/>
                <a:gd name="connsiteY54" fmla="*/ 19199 h 28218"/>
                <a:gd name="connsiteX55" fmla="*/ 2683 w 25672"/>
                <a:gd name="connsiteY55" fmla="*/ 21219 h 28218"/>
                <a:gd name="connsiteX56" fmla="*/ 4980 w 25672"/>
                <a:gd name="connsiteY56" fmla="*/ 23321 h 28218"/>
                <a:gd name="connsiteX57" fmla="*/ 8659 w 25672"/>
                <a:gd name="connsiteY57" fmla="*/ 25037 h 28218"/>
                <a:gd name="connsiteX58" fmla="*/ 9295 w 25672"/>
                <a:gd name="connsiteY58" fmla="*/ 25783 h 28218"/>
                <a:gd name="connsiteX59" fmla="*/ 8714 w 25672"/>
                <a:gd name="connsiteY59" fmla="*/ 26448 h 28218"/>
                <a:gd name="connsiteX60" fmla="*/ 7276 w 25672"/>
                <a:gd name="connsiteY60" fmla="*/ 26088 h 28218"/>
                <a:gd name="connsiteX61" fmla="*/ 5035 w 25672"/>
                <a:gd name="connsiteY61" fmla="*/ 24926 h 28218"/>
                <a:gd name="connsiteX62" fmla="*/ 2683 w 25672"/>
                <a:gd name="connsiteY62" fmla="*/ 23100 h 28218"/>
                <a:gd name="connsiteX63" fmla="*/ 775 w 25672"/>
                <a:gd name="connsiteY63" fmla="*/ 20527 h 28218"/>
                <a:gd name="connsiteX64" fmla="*/ 0 w 25672"/>
                <a:gd name="connsiteY64" fmla="*/ 17318 h 28218"/>
                <a:gd name="connsiteX65" fmla="*/ 166 w 25672"/>
                <a:gd name="connsiteY65" fmla="*/ 15852 h 28218"/>
                <a:gd name="connsiteX66" fmla="*/ 719 w 25672"/>
                <a:gd name="connsiteY66" fmla="*/ 14219 h 28218"/>
                <a:gd name="connsiteX67" fmla="*/ 2047 w 25672"/>
                <a:gd name="connsiteY67" fmla="*/ 12504 h 28218"/>
                <a:gd name="connsiteX68" fmla="*/ 4288 w 25672"/>
                <a:gd name="connsiteY68" fmla="*/ 11204 h 28218"/>
                <a:gd name="connsiteX69" fmla="*/ 3043 w 25672"/>
                <a:gd name="connsiteY69" fmla="*/ 10429 h 28218"/>
                <a:gd name="connsiteX70" fmla="*/ 1688 w 25672"/>
                <a:gd name="connsiteY70" fmla="*/ 9240 h 28218"/>
                <a:gd name="connsiteX71" fmla="*/ 470 w 25672"/>
                <a:gd name="connsiteY71" fmla="*/ 7469 h 28218"/>
                <a:gd name="connsiteX72" fmla="*/ 0 w 25672"/>
                <a:gd name="connsiteY72" fmla="*/ 5256 h 28218"/>
                <a:gd name="connsiteX73" fmla="*/ 304 w 25672"/>
                <a:gd name="connsiteY73" fmla="*/ 3015 h 28218"/>
                <a:gd name="connsiteX74" fmla="*/ 1494 w 25672"/>
                <a:gd name="connsiteY74" fmla="*/ 968 h 28218"/>
                <a:gd name="connsiteX75" fmla="*/ 3735 w 25672"/>
                <a:gd name="connsiteY75" fmla="*/ 0 h 28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5672" h="28218">
                  <a:moveTo>
                    <a:pt x="3735" y="0"/>
                  </a:moveTo>
                  <a:cubicBezTo>
                    <a:pt x="4768" y="0"/>
                    <a:pt x="5579" y="322"/>
                    <a:pt x="6169" y="968"/>
                  </a:cubicBezTo>
                  <a:cubicBezTo>
                    <a:pt x="6741" y="1613"/>
                    <a:pt x="7027" y="2306"/>
                    <a:pt x="7027" y="3043"/>
                  </a:cubicBezTo>
                  <a:cubicBezTo>
                    <a:pt x="7027" y="3744"/>
                    <a:pt x="6824" y="4279"/>
                    <a:pt x="6418" y="4648"/>
                  </a:cubicBezTo>
                  <a:cubicBezTo>
                    <a:pt x="6012" y="5017"/>
                    <a:pt x="5551" y="5201"/>
                    <a:pt x="5035" y="5201"/>
                  </a:cubicBezTo>
                  <a:cubicBezTo>
                    <a:pt x="4334" y="5201"/>
                    <a:pt x="3679" y="4943"/>
                    <a:pt x="3071" y="4426"/>
                  </a:cubicBezTo>
                  <a:cubicBezTo>
                    <a:pt x="2462" y="3909"/>
                    <a:pt x="2093" y="3264"/>
                    <a:pt x="1964" y="2490"/>
                  </a:cubicBezTo>
                  <a:cubicBezTo>
                    <a:pt x="1485" y="3246"/>
                    <a:pt x="1245" y="4186"/>
                    <a:pt x="1245" y="5311"/>
                  </a:cubicBezTo>
                  <a:cubicBezTo>
                    <a:pt x="1245" y="6049"/>
                    <a:pt x="1439" y="6741"/>
                    <a:pt x="1826" y="7386"/>
                  </a:cubicBezTo>
                  <a:cubicBezTo>
                    <a:pt x="2213" y="8013"/>
                    <a:pt x="2656" y="8521"/>
                    <a:pt x="3154" y="8908"/>
                  </a:cubicBezTo>
                  <a:cubicBezTo>
                    <a:pt x="3652" y="9277"/>
                    <a:pt x="4260" y="9627"/>
                    <a:pt x="4980" y="9959"/>
                  </a:cubicBezTo>
                  <a:cubicBezTo>
                    <a:pt x="5680" y="10273"/>
                    <a:pt x="6243" y="10494"/>
                    <a:pt x="6667" y="10623"/>
                  </a:cubicBezTo>
                  <a:cubicBezTo>
                    <a:pt x="7073" y="10733"/>
                    <a:pt x="7497" y="10835"/>
                    <a:pt x="7940" y="10928"/>
                  </a:cubicBezTo>
                  <a:lnTo>
                    <a:pt x="15686" y="12864"/>
                  </a:lnTo>
                  <a:cubicBezTo>
                    <a:pt x="18139" y="13491"/>
                    <a:pt x="19799" y="13805"/>
                    <a:pt x="20666" y="13805"/>
                  </a:cubicBezTo>
                  <a:cubicBezTo>
                    <a:pt x="21735" y="13805"/>
                    <a:pt x="22630" y="13547"/>
                    <a:pt x="23349" y="13030"/>
                  </a:cubicBezTo>
                  <a:cubicBezTo>
                    <a:pt x="24050" y="12513"/>
                    <a:pt x="24400" y="11739"/>
                    <a:pt x="24400" y="10706"/>
                  </a:cubicBezTo>
                  <a:cubicBezTo>
                    <a:pt x="24400" y="10301"/>
                    <a:pt x="24345" y="9867"/>
                    <a:pt x="24234" y="9406"/>
                  </a:cubicBezTo>
                  <a:cubicBezTo>
                    <a:pt x="24105" y="8945"/>
                    <a:pt x="23875" y="8419"/>
                    <a:pt x="23543" y="7829"/>
                  </a:cubicBezTo>
                  <a:cubicBezTo>
                    <a:pt x="23192" y="7220"/>
                    <a:pt x="22759" y="6649"/>
                    <a:pt x="22242" y="6114"/>
                  </a:cubicBezTo>
                  <a:cubicBezTo>
                    <a:pt x="21708" y="5561"/>
                    <a:pt x="20988" y="5016"/>
                    <a:pt x="20085" y="4482"/>
                  </a:cubicBezTo>
                  <a:cubicBezTo>
                    <a:pt x="19181" y="3947"/>
                    <a:pt x="18148" y="3504"/>
                    <a:pt x="16986" y="3154"/>
                  </a:cubicBezTo>
                  <a:cubicBezTo>
                    <a:pt x="16580" y="3043"/>
                    <a:pt x="16377" y="2803"/>
                    <a:pt x="16377" y="2434"/>
                  </a:cubicBezTo>
                  <a:cubicBezTo>
                    <a:pt x="16377" y="1973"/>
                    <a:pt x="16562" y="1743"/>
                    <a:pt x="16931" y="1743"/>
                  </a:cubicBezTo>
                  <a:cubicBezTo>
                    <a:pt x="17244" y="1743"/>
                    <a:pt x="17733" y="1872"/>
                    <a:pt x="18397" y="2130"/>
                  </a:cubicBezTo>
                  <a:cubicBezTo>
                    <a:pt x="19043" y="2370"/>
                    <a:pt x="19789" y="2757"/>
                    <a:pt x="20638" y="3292"/>
                  </a:cubicBezTo>
                  <a:cubicBezTo>
                    <a:pt x="21468" y="3808"/>
                    <a:pt x="22261" y="4408"/>
                    <a:pt x="23017" y="5090"/>
                  </a:cubicBezTo>
                  <a:cubicBezTo>
                    <a:pt x="23755" y="5773"/>
                    <a:pt x="24382" y="6621"/>
                    <a:pt x="24898" y="7635"/>
                  </a:cubicBezTo>
                  <a:cubicBezTo>
                    <a:pt x="25415" y="8650"/>
                    <a:pt x="25673" y="9711"/>
                    <a:pt x="25673" y="10817"/>
                  </a:cubicBezTo>
                  <a:cubicBezTo>
                    <a:pt x="25673" y="12403"/>
                    <a:pt x="25249" y="13722"/>
                    <a:pt x="24400" y="14773"/>
                  </a:cubicBezTo>
                  <a:cubicBezTo>
                    <a:pt x="23552" y="15824"/>
                    <a:pt x="22537" y="16543"/>
                    <a:pt x="21357" y="16931"/>
                  </a:cubicBezTo>
                  <a:cubicBezTo>
                    <a:pt x="21523" y="17023"/>
                    <a:pt x="21717" y="17133"/>
                    <a:pt x="21938" y="17263"/>
                  </a:cubicBezTo>
                  <a:cubicBezTo>
                    <a:pt x="22159" y="17392"/>
                    <a:pt x="22519" y="17650"/>
                    <a:pt x="23017" y="18037"/>
                  </a:cubicBezTo>
                  <a:cubicBezTo>
                    <a:pt x="23497" y="18407"/>
                    <a:pt x="23921" y="18803"/>
                    <a:pt x="24290" y="19227"/>
                  </a:cubicBezTo>
                  <a:cubicBezTo>
                    <a:pt x="24640" y="19651"/>
                    <a:pt x="24954" y="20195"/>
                    <a:pt x="25230" y="20859"/>
                  </a:cubicBezTo>
                  <a:cubicBezTo>
                    <a:pt x="25525" y="21505"/>
                    <a:pt x="25673" y="22178"/>
                    <a:pt x="25673" y="22879"/>
                  </a:cubicBezTo>
                  <a:cubicBezTo>
                    <a:pt x="25673" y="23764"/>
                    <a:pt x="25544" y="24603"/>
                    <a:pt x="25286" y="25396"/>
                  </a:cubicBezTo>
                  <a:cubicBezTo>
                    <a:pt x="25027" y="26171"/>
                    <a:pt x="24603" y="26834"/>
                    <a:pt x="24013" y="27388"/>
                  </a:cubicBezTo>
                  <a:cubicBezTo>
                    <a:pt x="23423" y="27941"/>
                    <a:pt x="22722" y="28218"/>
                    <a:pt x="21910" y="28218"/>
                  </a:cubicBezTo>
                  <a:cubicBezTo>
                    <a:pt x="21007" y="28218"/>
                    <a:pt x="20241" y="27914"/>
                    <a:pt x="19614" y="27305"/>
                  </a:cubicBezTo>
                  <a:cubicBezTo>
                    <a:pt x="18969" y="26678"/>
                    <a:pt x="18646" y="25940"/>
                    <a:pt x="18646" y="25092"/>
                  </a:cubicBezTo>
                  <a:cubicBezTo>
                    <a:pt x="18646" y="24557"/>
                    <a:pt x="18803" y="24078"/>
                    <a:pt x="19116" y="23653"/>
                  </a:cubicBezTo>
                  <a:cubicBezTo>
                    <a:pt x="19430" y="23211"/>
                    <a:pt x="19928" y="22989"/>
                    <a:pt x="20610" y="22989"/>
                  </a:cubicBezTo>
                  <a:cubicBezTo>
                    <a:pt x="21366" y="22989"/>
                    <a:pt x="22030" y="23247"/>
                    <a:pt x="22602" y="23764"/>
                  </a:cubicBezTo>
                  <a:cubicBezTo>
                    <a:pt x="23174" y="24280"/>
                    <a:pt x="23533" y="24907"/>
                    <a:pt x="23681" y="25645"/>
                  </a:cubicBezTo>
                  <a:cubicBezTo>
                    <a:pt x="24160" y="24888"/>
                    <a:pt x="24400" y="23948"/>
                    <a:pt x="24400" y="22823"/>
                  </a:cubicBezTo>
                  <a:cubicBezTo>
                    <a:pt x="24400" y="21606"/>
                    <a:pt x="23865" y="20518"/>
                    <a:pt x="22796" y="19559"/>
                  </a:cubicBezTo>
                  <a:cubicBezTo>
                    <a:pt x="21726" y="18600"/>
                    <a:pt x="20297" y="17890"/>
                    <a:pt x="18508" y="17429"/>
                  </a:cubicBezTo>
                  <a:cubicBezTo>
                    <a:pt x="14210" y="16285"/>
                    <a:pt x="11103" y="15492"/>
                    <a:pt x="9185" y="15050"/>
                  </a:cubicBezTo>
                  <a:cubicBezTo>
                    <a:pt x="7248" y="14607"/>
                    <a:pt x="5865" y="14385"/>
                    <a:pt x="5035" y="14385"/>
                  </a:cubicBezTo>
                  <a:cubicBezTo>
                    <a:pt x="4260" y="14385"/>
                    <a:pt x="3606" y="14487"/>
                    <a:pt x="3071" y="14690"/>
                  </a:cubicBezTo>
                  <a:cubicBezTo>
                    <a:pt x="2536" y="14893"/>
                    <a:pt x="2149" y="15170"/>
                    <a:pt x="1909" y="15520"/>
                  </a:cubicBezTo>
                  <a:cubicBezTo>
                    <a:pt x="1651" y="15852"/>
                    <a:pt x="1475" y="16174"/>
                    <a:pt x="1383" y="16488"/>
                  </a:cubicBezTo>
                  <a:cubicBezTo>
                    <a:pt x="1291" y="16783"/>
                    <a:pt x="1245" y="17097"/>
                    <a:pt x="1245" y="17429"/>
                  </a:cubicBezTo>
                  <a:cubicBezTo>
                    <a:pt x="1245" y="17982"/>
                    <a:pt x="1356" y="18572"/>
                    <a:pt x="1577" y="19199"/>
                  </a:cubicBezTo>
                  <a:cubicBezTo>
                    <a:pt x="1798" y="19808"/>
                    <a:pt x="2167" y="20481"/>
                    <a:pt x="2683" y="21219"/>
                  </a:cubicBezTo>
                  <a:cubicBezTo>
                    <a:pt x="3181" y="21938"/>
                    <a:pt x="3947" y="22639"/>
                    <a:pt x="4980" y="23321"/>
                  </a:cubicBezTo>
                  <a:cubicBezTo>
                    <a:pt x="6012" y="24003"/>
                    <a:pt x="7239" y="24575"/>
                    <a:pt x="8659" y="25037"/>
                  </a:cubicBezTo>
                  <a:cubicBezTo>
                    <a:pt x="9083" y="25129"/>
                    <a:pt x="9295" y="25377"/>
                    <a:pt x="9295" y="25783"/>
                  </a:cubicBezTo>
                  <a:cubicBezTo>
                    <a:pt x="9277" y="26226"/>
                    <a:pt x="9083" y="26448"/>
                    <a:pt x="8714" y="26448"/>
                  </a:cubicBezTo>
                  <a:cubicBezTo>
                    <a:pt x="8401" y="26448"/>
                    <a:pt x="7921" y="26328"/>
                    <a:pt x="7276" y="26088"/>
                  </a:cubicBezTo>
                  <a:cubicBezTo>
                    <a:pt x="6612" y="25830"/>
                    <a:pt x="5865" y="25442"/>
                    <a:pt x="5035" y="24926"/>
                  </a:cubicBezTo>
                  <a:cubicBezTo>
                    <a:pt x="4205" y="24391"/>
                    <a:pt x="3421" y="23782"/>
                    <a:pt x="2683" y="23100"/>
                  </a:cubicBezTo>
                  <a:cubicBezTo>
                    <a:pt x="1927" y="22399"/>
                    <a:pt x="1291" y="21541"/>
                    <a:pt x="775" y="20527"/>
                  </a:cubicBezTo>
                  <a:cubicBezTo>
                    <a:pt x="258" y="19494"/>
                    <a:pt x="0" y="18425"/>
                    <a:pt x="0" y="17318"/>
                  </a:cubicBezTo>
                  <a:cubicBezTo>
                    <a:pt x="0" y="16820"/>
                    <a:pt x="55" y="16331"/>
                    <a:pt x="166" y="15852"/>
                  </a:cubicBezTo>
                  <a:cubicBezTo>
                    <a:pt x="258" y="15354"/>
                    <a:pt x="443" y="14809"/>
                    <a:pt x="719" y="14219"/>
                  </a:cubicBezTo>
                  <a:cubicBezTo>
                    <a:pt x="996" y="13611"/>
                    <a:pt x="1439" y="13039"/>
                    <a:pt x="2047" y="12504"/>
                  </a:cubicBezTo>
                  <a:cubicBezTo>
                    <a:pt x="2656" y="11969"/>
                    <a:pt x="3403" y="11536"/>
                    <a:pt x="4288" y="11204"/>
                  </a:cubicBezTo>
                  <a:cubicBezTo>
                    <a:pt x="3864" y="10983"/>
                    <a:pt x="3449" y="10725"/>
                    <a:pt x="3043" y="10429"/>
                  </a:cubicBezTo>
                  <a:cubicBezTo>
                    <a:pt x="2637" y="10116"/>
                    <a:pt x="2186" y="9719"/>
                    <a:pt x="1688" y="9240"/>
                  </a:cubicBezTo>
                  <a:cubicBezTo>
                    <a:pt x="1171" y="8742"/>
                    <a:pt x="765" y="8151"/>
                    <a:pt x="470" y="7469"/>
                  </a:cubicBezTo>
                  <a:cubicBezTo>
                    <a:pt x="157" y="6768"/>
                    <a:pt x="0" y="6031"/>
                    <a:pt x="0" y="5256"/>
                  </a:cubicBezTo>
                  <a:cubicBezTo>
                    <a:pt x="0" y="4500"/>
                    <a:pt x="101" y="3753"/>
                    <a:pt x="304" y="3015"/>
                  </a:cubicBezTo>
                  <a:cubicBezTo>
                    <a:pt x="489" y="2278"/>
                    <a:pt x="885" y="1595"/>
                    <a:pt x="1494" y="968"/>
                  </a:cubicBezTo>
                  <a:cubicBezTo>
                    <a:pt x="2084" y="322"/>
                    <a:pt x="2831" y="0"/>
                    <a:pt x="3735" y="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1026" name="Freeform 1025">
              <a:extLst>
                <a:ext uri="{FF2B5EF4-FFF2-40B4-BE49-F238E27FC236}">
                  <a16:creationId xmlns:a16="http://schemas.microsoft.com/office/drawing/2014/main" id="{15884073-B7CE-455F-DE6E-AB20431BE185}"/>
                </a:ext>
              </a:extLst>
            </p:cNvPr>
            <p:cNvSpPr/>
            <p:nvPr/>
          </p:nvSpPr>
          <p:spPr>
            <a:xfrm>
              <a:off x="7443494" y="2886026"/>
              <a:ext cx="56657" cy="13140"/>
            </a:xfrm>
            <a:custGeom>
              <a:avLst/>
              <a:gdLst>
                <a:gd name="connsiteX0" fmla="*/ 56104 w 56657"/>
                <a:gd name="connsiteY0" fmla="*/ 13140 h 13140"/>
                <a:gd name="connsiteX1" fmla="*/ 55136 w 56657"/>
                <a:gd name="connsiteY1" fmla="*/ 12421 h 13140"/>
                <a:gd name="connsiteX2" fmla="*/ 28329 w 56657"/>
                <a:gd name="connsiteY2" fmla="*/ 3292 h 13140"/>
                <a:gd name="connsiteX3" fmla="*/ 1881 w 56657"/>
                <a:gd name="connsiteY3" fmla="*/ 12062 h 13140"/>
                <a:gd name="connsiteX4" fmla="*/ 553 w 56657"/>
                <a:gd name="connsiteY4" fmla="*/ 13140 h 13140"/>
                <a:gd name="connsiteX5" fmla="*/ 0 w 56657"/>
                <a:gd name="connsiteY5" fmla="*/ 12587 h 13140"/>
                <a:gd name="connsiteX6" fmla="*/ 1134 w 56657"/>
                <a:gd name="connsiteY6" fmla="*/ 10844 h 13140"/>
                <a:gd name="connsiteX7" fmla="*/ 4869 w 56657"/>
                <a:gd name="connsiteY7" fmla="*/ 7386 h 13140"/>
                <a:gd name="connsiteX8" fmla="*/ 10651 w 56657"/>
                <a:gd name="connsiteY8" fmla="*/ 3735 h 13140"/>
                <a:gd name="connsiteX9" fmla="*/ 28329 w 56657"/>
                <a:gd name="connsiteY9" fmla="*/ 0 h 13140"/>
                <a:gd name="connsiteX10" fmla="*/ 45619 w 56657"/>
                <a:gd name="connsiteY10" fmla="*/ 3569 h 13140"/>
                <a:gd name="connsiteX11" fmla="*/ 51567 w 56657"/>
                <a:gd name="connsiteY11" fmla="*/ 7220 h 13140"/>
                <a:gd name="connsiteX12" fmla="*/ 55467 w 56657"/>
                <a:gd name="connsiteY12" fmla="*/ 10761 h 13140"/>
                <a:gd name="connsiteX13" fmla="*/ 56657 w 56657"/>
                <a:gd name="connsiteY13" fmla="*/ 12587 h 13140"/>
                <a:gd name="connsiteX14" fmla="*/ 56104 w 56657"/>
                <a:gd name="connsiteY14" fmla="*/ 13140 h 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657" h="13140">
                  <a:moveTo>
                    <a:pt x="56104" y="13140"/>
                  </a:moveTo>
                  <a:cubicBezTo>
                    <a:pt x="55919" y="13140"/>
                    <a:pt x="55597" y="12901"/>
                    <a:pt x="55136" y="12421"/>
                  </a:cubicBezTo>
                  <a:cubicBezTo>
                    <a:pt x="48939" y="6335"/>
                    <a:pt x="40003" y="3292"/>
                    <a:pt x="28329" y="3292"/>
                  </a:cubicBezTo>
                  <a:cubicBezTo>
                    <a:pt x="16617" y="3292"/>
                    <a:pt x="7801" y="6215"/>
                    <a:pt x="1881" y="12062"/>
                  </a:cubicBezTo>
                  <a:cubicBezTo>
                    <a:pt x="1199" y="12781"/>
                    <a:pt x="756" y="13140"/>
                    <a:pt x="553" y="13140"/>
                  </a:cubicBezTo>
                  <a:cubicBezTo>
                    <a:pt x="184" y="13140"/>
                    <a:pt x="0" y="12956"/>
                    <a:pt x="0" y="12587"/>
                  </a:cubicBezTo>
                  <a:cubicBezTo>
                    <a:pt x="0" y="12329"/>
                    <a:pt x="378" y="11748"/>
                    <a:pt x="1134" y="10844"/>
                  </a:cubicBezTo>
                  <a:cubicBezTo>
                    <a:pt x="1890" y="9923"/>
                    <a:pt x="3135" y="8770"/>
                    <a:pt x="4869" y="7386"/>
                  </a:cubicBezTo>
                  <a:cubicBezTo>
                    <a:pt x="6603" y="5985"/>
                    <a:pt x="8530" y="4768"/>
                    <a:pt x="10651" y="3735"/>
                  </a:cubicBezTo>
                  <a:cubicBezTo>
                    <a:pt x="15796" y="1245"/>
                    <a:pt x="21689" y="0"/>
                    <a:pt x="28329" y="0"/>
                  </a:cubicBezTo>
                  <a:cubicBezTo>
                    <a:pt x="34710" y="0"/>
                    <a:pt x="40473" y="1189"/>
                    <a:pt x="45619" y="3569"/>
                  </a:cubicBezTo>
                  <a:cubicBezTo>
                    <a:pt x="47777" y="4583"/>
                    <a:pt x="49760" y="5800"/>
                    <a:pt x="51567" y="7220"/>
                  </a:cubicBezTo>
                  <a:cubicBezTo>
                    <a:pt x="53375" y="8640"/>
                    <a:pt x="54674" y="9820"/>
                    <a:pt x="55467" y="10761"/>
                  </a:cubicBezTo>
                  <a:cubicBezTo>
                    <a:pt x="56261" y="11702"/>
                    <a:pt x="56657" y="12310"/>
                    <a:pt x="56657" y="12587"/>
                  </a:cubicBezTo>
                  <a:cubicBezTo>
                    <a:pt x="56657" y="12956"/>
                    <a:pt x="56473" y="13140"/>
                    <a:pt x="56104" y="13140"/>
                  </a:cubicBezTo>
                  <a:close/>
                </a:path>
              </a:pathLst>
            </a:custGeom>
            <a:solidFill>
              <a:srgbClr val="000000"/>
            </a:solidFill>
            <a:ln w="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sp>
        <p:nvSpPr>
          <p:cNvPr id="1027" name="Freeform 1026">
            <a:extLst>
              <a:ext uri="{FF2B5EF4-FFF2-40B4-BE49-F238E27FC236}">
                <a16:creationId xmlns:a16="http://schemas.microsoft.com/office/drawing/2014/main" id="{1055E617-7C20-1B00-5C34-B2A452B64AF5}"/>
              </a:ext>
            </a:extLst>
          </p:cNvPr>
          <p:cNvSpPr/>
          <p:nvPr/>
        </p:nvSpPr>
        <p:spPr>
          <a:xfrm>
            <a:off x="7645320" y="2570514"/>
            <a:ext cx="1147179" cy="740098"/>
          </a:xfrm>
          <a:custGeom>
            <a:avLst/>
            <a:gdLst>
              <a:gd name="connsiteX0" fmla="*/ 0 w 1147179"/>
              <a:gd name="connsiteY0" fmla="*/ 740099 h 740098"/>
              <a:gd name="connsiteX1" fmla="*/ 19119 w 1147179"/>
              <a:gd name="connsiteY1" fmla="*/ 737246 h 740098"/>
              <a:gd name="connsiteX2" fmla="*/ 38239 w 1147179"/>
              <a:gd name="connsiteY2" fmla="*/ 733567 h 740098"/>
              <a:gd name="connsiteX3" fmla="*/ 57359 w 1147179"/>
              <a:gd name="connsiteY3" fmla="*/ 728866 h 740098"/>
              <a:gd name="connsiteX4" fmla="*/ 76478 w 1147179"/>
              <a:gd name="connsiteY4" fmla="*/ 722931 h 740098"/>
              <a:gd name="connsiteX5" fmla="*/ 95598 w 1147179"/>
              <a:gd name="connsiteY5" fmla="*/ 715532 h 740098"/>
              <a:gd name="connsiteX6" fmla="*/ 114718 w 1147179"/>
              <a:gd name="connsiteY6" fmla="*/ 706402 h 740098"/>
              <a:gd name="connsiteX7" fmla="*/ 133838 w 1147179"/>
              <a:gd name="connsiteY7" fmla="*/ 695275 h 740098"/>
              <a:gd name="connsiteX8" fmla="*/ 152957 w 1147179"/>
              <a:gd name="connsiteY8" fmla="*/ 681864 h 740098"/>
              <a:gd name="connsiteX9" fmla="*/ 172077 w 1147179"/>
              <a:gd name="connsiteY9" fmla="*/ 665901 h 740098"/>
              <a:gd name="connsiteX10" fmla="*/ 191196 w 1147179"/>
              <a:gd name="connsiteY10" fmla="*/ 647127 h 740098"/>
              <a:gd name="connsiteX11" fmla="*/ 210316 w 1147179"/>
              <a:gd name="connsiteY11" fmla="*/ 625318 h 740098"/>
              <a:gd name="connsiteX12" fmla="*/ 229435 w 1147179"/>
              <a:gd name="connsiteY12" fmla="*/ 600302 h 740098"/>
              <a:gd name="connsiteX13" fmla="*/ 248555 w 1147179"/>
              <a:gd name="connsiteY13" fmla="*/ 571979 h 740098"/>
              <a:gd name="connsiteX14" fmla="*/ 267675 w 1147179"/>
              <a:gd name="connsiteY14" fmla="*/ 540328 h 740098"/>
              <a:gd name="connsiteX15" fmla="*/ 286795 w 1147179"/>
              <a:gd name="connsiteY15" fmla="*/ 505440 h 740098"/>
              <a:gd name="connsiteX16" fmla="*/ 305915 w 1147179"/>
              <a:gd name="connsiteY16" fmla="*/ 467527 h 740098"/>
              <a:gd name="connsiteX17" fmla="*/ 325034 w 1147179"/>
              <a:gd name="connsiteY17" fmla="*/ 426928 h 740098"/>
              <a:gd name="connsiteX18" fmla="*/ 344154 w 1147179"/>
              <a:gd name="connsiteY18" fmla="*/ 384122 h 740098"/>
              <a:gd name="connsiteX19" fmla="*/ 363273 w 1147179"/>
              <a:gd name="connsiteY19" fmla="*/ 339725 h 740098"/>
              <a:gd name="connsiteX20" fmla="*/ 382393 w 1147179"/>
              <a:gd name="connsiteY20" fmla="*/ 294478 h 740098"/>
              <a:gd name="connsiteX21" fmla="*/ 401511 w 1147179"/>
              <a:gd name="connsiteY21" fmla="*/ 249239 h 740098"/>
              <a:gd name="connsiteX22" fmla="*/ 420633 w 1147179"/>
              <a:gd name="connsiteY22" fmla="*/ 204954 h 740098"/>
              <a:gd name="connsiteX23" fmla="*/ 439749 w 1147179"/>
              <a:gd name="connsiteY23" fmla="*/ 162627 h 740098"/>
              <a:gd name="connsiteX24" fmla="*/ 458872 w 1147179"/>
              <a:gd name="connsiteY24" fmla="*/ 123286 h 740098"/>
              <a:gd name="connsiteX25" fmla="*/ 477994 w 1147179"/>
              <a:gd name="connsiteY25" fmla="*/ 87941 h 740098"/>
              <a:gd name="connsiteX26" fmla="*/ 497110 w 1147179"/>
              <a:gd name="connsiteY26" fmla="*/ 57541 h 740098"/>
              <a:gd name="connsiteX27" fmla="*/ 516232 w 1147179"/>
              <a:gd name="connsiteY27" fmla="*/ 32932 h 740098"/>
              <a:gd name="connsiteX28" fmla="*/ 535349 w 1147179"/>
              <a:gd name="connsiteY28" fmla="*/ 14820 h 740098"/>
              <a:gd name="connsiteX29" fmla="*/ 554471 w 1147179"/>
              <a:gd name="connsiteY29" fmla="*/ 3733 h 740098"/>
              <a:gd name="connsiteX30" fmla="*/ 573587 w 1147179"/>
              <a:gd name="connsiteY30" fmla="*/ 0 h 740098"/>
              <a:gd name="connsiteX31" fmla="*/ 592710 w 1147179"/>
              <a:gd name="connsiteY31" fmla="*/ 3733 h 740098"/>
              <a:gd name="connsiteX32" fmla="*/ 611826 w 1147179"/>
              <a:gd name="connsiteY32" fmla="*/ 14820 h 740098"/>
              <a:gd name="connsiteX33" fmla="*/ 630948 w 1147179"/>
              <a:gd name="connsiteY33" fmla="*/ 32932 h 740098"/>
              <a:gd name="connsiteX34" fmla="*/ 650071 w 1147179"/>
              <a:gd name="connsiteY34" fmla="*/ 57541 h 740098"/>
              <a:gd name="connsiteX35" fmla="*/ 669187 w 1147179"/>
              <a:gd name="connsiteY35" fmla="*/ 87941 h 740098"/>
              <a:gd name="connsiteX36" fmla="*/ 688309 w 1147179"/>
              <a:gd name="connsiteY36" fmla="*/ 123286 h 740098"/>
              <a:gd name="connsiteX37" fmla="*/ 707426 w 1147179"/>
              <a:gd name="connsiteY37" fmla="*/ 162627 h 740098"/>
              <a:gd name="connsiteX38" fmla="*/ 726548 w 1147179"/>
              <a:gd name="connsiteY38" fmla="*/ 204954 h 740098"/>
              <a:gd name="connsiteX39" fmla="*/ 745664 w 1147179"/>
              <a:gd name="connsiteY39" fmla="*/ 249239 h 740098"/>
              <a:gd name="connsiteX40" fmla="*/ 764787 w 1147179"/>
              <a:gd name="connsiteY40" fmla="*/ 294478 h 740098"/>
              <a:gd name="connsiteX41" fmla="*/ 783903 w 1147179"/>
              <a:gd name="connsiteY41" fmla="*/ 339725 h 740098"/>
              <a:gd name="connsiteX42" fmla="*/ 803025 w 1147179"/>
              <a:gd name="connsiteY42" fmla="*/ 384122 h 740098"/>
              <a:gd name="connsiteX43" fmla="*/ 822148 w 1147179"/>
              <a:gd name="connsiteY43" fmla="*/ 426928 h 740098"/>
              <a:gd name="connsiteX44" fmla="*/ 841264 w 1147179"/>
              <a:gd name="connsiteY44" fmla="*/ 467527 h 740098"/>
              <a:gd name="connsiteX45" fmla="*/ 860386 w 1147179"/>
              <a:gd name="connsiteY45" fmla="*/ 505440 h 740098"/>
              <a:gd name="connsiteX46" fmla="*/ 879503 w 1147179"/>
              <a:gd name="connsiteY46" fmla="*/ 540328 h 740098"/>
              <a:gd name="connsiteX47" fmla="*/ 898625 w 1147179"/>
              <a:gd name="connsiteY47" fmla="*/ 571979 h 740098"/>
              <a:gd name="connsiteX48" fmla="*/ 917741 w 1147179"/>
              <a:gd name="connsiteY48" fmla="*/ 600302 h 740098"/>
              <a:gd name="connsiteX49" fmla="*/ 936864 w 1147179"/>
              <a:gd name="connsiteY49" fmla="*/ 625318 h 740098"/>
              <a:gd name="connsiteX50" fmla="*/ 955980 w 1147179"/>
              <a:gd name="connsiteY50" fmla="*/ 647127 h 740098"/>
              <a:gd name="connsiteX51" fmla="*/ 975102 w 1147179"/>
              <a:gd name="connsiteY51" fmla="*/ 665901 h 740098"/>
              <a:gd name="connsiteX52" fmla="*/ 994224 w 1147179"/>
              <a:gd name="connsiteY52" fmla="*/ 681864 h 740098"/>
              <a:gd name="connsiteX53" fmla="*/ 1013341 w 1147179"/>
              <a:gd name="connsiteY53" fmla="*/ 695275 h 740098"/>
              <a:gd name="connsiteX54" fmla="*/ 1032463 w 1147179"/>
              <a:gd name="connsiteY54" fmla="*/ 706402 h 740098"/>
              <a:gd name="connsiteX55" fmla="*/ 1051580 w 1147179"/>
              <a:gd name="connsiteY55" fmla="*/ 715532 h 740098"/>
              <a:gd name="connsiteX56" fmla="*/ 1070702 w 1147179"/>
              <a:gd name="connsiteY56" fmla="*/ 722931 h 740098"/>
              <a:gd name="connsiteX57" fmla="*/ 1089818 w 1147179"/>
              <a:gd name="connsiteY57" fmla="*/ 728866 h 740098"/>
              <a:gd name="connsiteX58" fmla="*/ 1108940 w 1147179"/>
              <a:gd name="connsiteY58" fmla="*/ 733567 h 740098"/>
              <a:gd name="connsiteX59" fmla="*/ 1128057 w 1147179"/>
              <a:gd name="connsiteY59" fmla="*/ 737246 h 740098"/>
              <a:gd name="connsiteX60" fmla="*/ 1147179 w 1147179"/>
              <a:gd name="connsiteY60" fmla="*/ 740099 h 74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147179" h="740098">
                <a:moveTo>
                  <a:pt x="0" y="740099"/>
                </a:moveTo>
                <a:lnTo>
                  <a:pt x="19119" y="737246"/>
                </a:lnTo>
                <a:lnTo>
                  <a:pt x="38239" y="733567"/>
                </a:lnTo>
                <a:lnTo>
                  <a:pt x="57359" y="728866"/>
                </a:lnTo>
                <a:lnTo>
                  <a:pt x="76478" y="722931"/>
                </a:lnTo>
                <a:lnTo>
                  <a:pt x="95598" y="715532"/>
                </a:lnTo>
                <a:lnTo>
                  <a:pt x="114718" y="706402"/>
                </a:lnTo>
                <a:lnTo>
                  <a:pt x="133838" y="695275"/>
                </a:lnTo>
                <a:lnTo>
                  <a:pt x="152957" y="681864"/>
                </a:lnTo>
                <a:lnTo>
                  <a:pt x="172077" y="665901"/>
                </a:lnTo>
                <a:lnTo>
                  <a:pt x="191196" y="647127"/>
                </a:lnTo>
                <a:lnTo>
                  <a:pt x="210316" y="625318"/>
                </a:lnTo>
                <a:lnTo>
                  <a:pt x="229435" y="600302"/>
                </a:lnTo>
                <a:lnTo>
                  <a:pt x="248555" y="571979"/>
                </a:lnTo>
                <a:lnTo>
                  <a:pt x="267675" y="540328"/>
                </a:lnTo>
                <a:lnTo>
                  <a:pt x="286795" y="505440"/>
                </a:lnTo>
                <a:lnTo>
                  <a:pt x="305915" y="467527"/>
                </a:lnTo>
                <a:lnTo>
                  <a:pt x="325034" y="426928"/>
                </a:lnTo>
                <a:lnTo>
                  <a:pt x="344154" y="384122"/>
                </a:lnTo>
                <a:lnTo>
                  <a:pt x="363273" y="339725"/>
                </a:lnTo>
                <a:lnTo>
                  <a:pt x="382393" y="294478"/>
                </a:lnTo>
                <a:lnTo>
                  <a:pt x="401511" y="249239"/>
                </a:lnTo>
                <a:lnTo>
                  <a:pt x="420633" y="204954"/>
                </a:lnTo>
                <a:lnTo>
                  <a:pt x="439749" y="162627"/>
                </a:lnTo>
                <a:lnTo>
                  <a:pt x="458872" y="123286"/>
                </a:lnTo>
                <a:lnTo>
                  <a:pt x="477994" y="87941"/>
                </a:lnTo>
                <a:lnTo>
                  <a:pt x="497110" y="57541"/>
                </a:lnTo>
                <a:lnTo>
                  <a:pt x="516232" y="32932"/>
                </a:lnTo>
                <a:lnTo>
                  <a:pt x="535349" y="14820"/>
                </a:lnTo>
                <a:lnTo>
                  <a:pt x="554471" y="3733"/>
                </a:lnTo>
                <a:lnTo>
                  <a:pt x="573587" y="0"/>
                </a:lnTo>
                <a:lnTo>
                  <a:pt x="592710" y="3733"/>
                </a:lnTo>
                <a:lnTo>
                  <a:pt x="611826" y="14820"/>
                </a:lnTo>
                <a:lnTo>
                  <a:pt x="630948" y="32932"/>
                </a:lnTo>
                <a:lnTo>
                  <a:pt x="650071" y="57541"/>
                </a:lnTo>
                <a:lnTo>
                  <a:pt x="669187" y="87941"/>
                </a:lnTo>
                <a:lnTo>
                  <a:pt x="688309" y="123286"/>
                </a:lnTo>
                <a:lnTo>
                  <a:pt x="707426" y="162627"/>
                </a:lnTo>
                <a:lnTo>
                  <a:pt x="726548" y="204954"/>
                </a:lnTo>
                <a:lnTo>
                  <a:pt x="745664" y="249239"/>
                </a:lnTo>
                <a:lnTo>
                  <a:pt x="764787" y="294478"/>
                </a:lnTo>
                <a:lnTo>
                  <a:pt x="783903" y="339725"/>
                </a:lnTo>
                <a:lnTo>
                  <a:pt x="803025" y="384122"/>
                </a:lnTo>
                <a:lnTo>
                  <a:pt x="822148" y="426928"/>
                </a:lnTo>
                <a:lnTo>
                  <a:pt x="841264" y="467527"/>
                </a:lnTo>
                <a:lnTo>
                  <a:pt x="860386" y="505440"/>
                </a:lnTo>
                <a:lnTo>
                  <a:pt x="879503" y="540328"/>
                </a:lnTo>
                <a:lnTo>
                  <a:pt x="898625" y="571979"/>
                </a:lnTo>
                <a:lnTo>
                  <a:pt x="917741" y="600302"/>
                </a:lnTo>
                <a:lnTo>
                  <a:pt x="936864" y="625318"/>
                </a:lnTo>
                <a:lnTo>
                  <a:pt x="955980" y="647127"/>
                </a:lnTo>
                <a:lnTo>
                  <a:pt x="975102" y="665901"/>
                </a:lnTo>
                <a:lnTo>
                  <a:pt x="994224" y="681864"/>
                </a:lnTo>
                <a:lnTo>
                  <a:pt x="1013341" y="695275"/>
                </a:lnTo>
                <a:lnTo>
                  <a:pt x="1032463" y="706402"/>
                </a:lnTo>
                <a:lnTo>
                  <a:pt x="1051580" y="715532"/>
                </a:lnTo>
                <a:lnTo>
                  <a:pt x="1070702" y="722931"/>
                </a:lnTo>
                <a:lnTo>
                  <a:pt x="1089818" y="728866"/>
                </a:lnTo>
                <a:lnTo>
                  <a:pt x="1108940" y="733567"/>
                </a:lnTo>
                <a:lnTo>
                  <a:pt x="1128057" y="737246"/>
                </a:lnTo>
                <a:lnTo>
                  <a:pt x="1147179" y="740099"/>
                </a:lnTo>
              </a:path>
            </a:pathLst>
          </a:custGeom>
          <a:noFill/>
          <a:ln w="19050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0553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2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6C74E63-2C29-A47C-45C6-AF62B96940D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GB" b="1" dirty="0"/>
                  <a:t>Cumulative Density Function (</a:t>
                </a:r>
                <a:r>
                  <a:rPr lang="en-DE" b="1" dirty="0"/>
                  <a:t>CDF)</a:t>
                </a:r>
                <a:r>
                  <a:rPr lang="en-DE" dirty="0"/>
                  <a:t>. The Normal CDF is defined by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</m:oMath>
                  </m:oMathPara>
                </a14:m>
                <a:endParaRPr lang="en-DE" b="1" dirty="0"/>
              </a:p>
              <a:p>
                <a:pPr marL="0" indent="0">
                  <a:buNone/>
                </a:pPr>
                <a:endParaRPr lang="en-DE" b="1" dirty="0"/>
              </a:p>
              <a:p>
                <a:pPr marL="0" indent="0">
                  <a:buNone/>
                </a:pPr>
                <a:endParaRPr lang="en-DE" b="1" dirty="0"/>
              </a:p>
              <a:p>
                <a:pPr marL="0" indent="0">
                  <a:buNone/>
                </a:pPr>
                <a:endParaRPr lang="en-DE" b="1" dirty="0"/>
              </a:p>
              <a:p>
                <a:pPr marL="0" indent="0">
                  <a:buNone/>
                </a:pPr>
                <a:endParaRPr lang="en-DE" b="1" dirty="0"/>
              </a:p>
              <a:p>
                <a:pPr marL="0" indent="0">
                  <a:buNone/>
                </a:pPr>
                <a:endParaRPr lang="en-DE" b="1" dirty="0"/>
              </a:p>
              <a:p>
                <a:pPr marL="0" indent="0">
                  <a:buNone/>
                </a:pPr>
                <a:endParaRPr lang="en-DE" b="1" dirty="0"/>
              </a:p>
              <a:p>
                <a:pPr marL="0" indent="0">
                  <a:buNone/>
                </a:pPr>
                <a:endParaRPr lang="en-DE" b="1" dirty="0"/>
              </a:p>
              <a:p>
                <a:r>
                  <a:rPr lang="en-DE" dirty="0"/>
                  <a:t>Approximation using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DE" i="0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Erf</m:t>
                    </m:r>
                  </m:oMath>
                </a14:m>
                <a:r>
                  <a:rPr lang="en-DE" dirty="0"/>
                  <a:t> function: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Erf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DE" dirty="0"/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DE" dirty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Erf</m:t>
                    </m:r>
                  </m:oMath>
                </a14:m>
                <a:r>
                  <a:rPr lang="en-DE" dirty="0"/>
                  <a:t> function is implimented in many math libraries)</a:t>
                </a:r>
              </a:p>
              <a:p>
                <a:pPr lvl="1"/>
                <a:r>
                  <a:rPr lang="en-GB" b="1" dirty="0">
                    <a:hlinkClick r:id="rId2"/>
                  </a:rPr>
                  <a:t>Numerical Recipes</a:t>
                </a:r>
                <a:r>
                  <a:rPr lang="en-GB" dirty="0"/>
                  <a:t>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Erf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func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6C74E63-2C29-A47C-45C6-AF62B96940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 t="-16667" b="-2340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9837700-E9FE-089E-4A57-87BC5E2E7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Probability Distribution: Normal (ctd)</a:t>
            </a:r>
          </a:p>
        </p:txBody>
      </p:sp>
      <p:pic>
        <p:nvPicPr>
          <p:cNvPr id="4098" name="Picture 2" descr="A New Handbook and Web Site of Properties of Special Functions Dan Lozier  NIST IMA Workshop Special Functions in the Digital Age July 22, ppt download">
            <a:extLst>
              <a:ext uri="{FF2B5EF4-FFF2-40B4-BE49-F238E27FC236}">
                <a16:creationId xmlns:a16="http://schemas.microsoft.com/office/drawing/2014/main" id="{CB24ECD9-9DE2-2C16-F59B-E3109F817B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6" t="21552" r="8970" b="18829"/>
          <a:stretch/>
        </p:blipFill>
        <p:spPr bwMode="auto">
          <a:xfrm>
            <a:off x="6843260" y="1750999"/>
            <a:ext cx="1912542" cy="103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28" name="Group 4127" hidden="1">
            <a:extLst>
              <a:ext uri="{FF2B5EF4-FFF2-40B4-BE49-F238E27FC236}">
                <a16:creationId xmlns:a16="http://schemas.microsoft.com/office/drawing/2014/main" id="{A0365772-A48D-C9BB-B137-BFBE272201E8}"/>
              </a:ext>
            </a:extLst>
          </p:cNvPr>
          <p:cNvGrpSpPr/>
          <p:nvPr/>
        </p:nvGrpSpPr>
        <p:grpSpPr>
          <a:xfrm>
            <a:off x="2672971" y="2184903"/>
            <a:ext cx="895536" cy="694963"/>
            <a:chOff x="2672971" y="2184903"/>
            <a:chExt cx="895536" cy="694963"/>
          </a:xfrm>
        </p:grpSpPr>
        <p:sp>
          <p:nvSpPr>
            <p:cNvPr id="4103" name="Freeform 4102">
              <a:extLst>
                <a:ext uri="{FF2B5EF4-FFF2-40B4-BE49-F238E27FC236}">
                  <a16:creationId xmlns:a16="http://schemas.microsoft.com/office/drawing/2014/main" id="{11743A39-B8EE-BEE1-0AEE-9DFC4D3C75A5}"/>
                </a:ext>
              </a:extLst>
            </p:cNvPr>
            <p:cNvSpPr/>
            <p:nvPr/>
          </p:nvSpPr>
          <p:spPr>
            <a:xfrm>
              <a:off x="2672971" y="2184903"/>
              <a:ext cx="895536" cy="694963"/>
            </a:xfrm>
            <a:custGeom>
              <a:avLst/>
              <a:gdLst>
                <a:gd name="connsiteX0" fmla="*/ 0 w 895536"/>
                <a:gd name="connsiteY0" fmla="*/ 694964 h 694963"/>
                <a:gd name="connsiteX1" fmla="*/ 895537 w 895536"/>
                <a:gd name="connsiteY1" fmla="*/ 694964 h 694963"/>
                <a:gd name="connsiteX2" fmla="*/ 895537 w 895536"/>
                <a:gd name="connsiteY2" fmla="*/ 0 h 694963"/>
                <a:gd name="connsiteX3" fmla="*/ 0 w 895536"/>
                <a:gd name="connsiteY3" fmla="*/ 0 h 69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5536" h="694963">
                  <a:moveTo>
                    <a:pt x="0" y="694964"/>
                  </a:moveTo>
                  <a:lnTo>
                    <a:pt x="895537" y="694964"/>
                  </a:lnTo>
                  <a:lnTo>
                    <a:pt x="89553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4104" name="Freeform 4103">
              <a:extLst>
                <a:ext uri="{FF2B5EF4-FFF2-40B4-BE49-F238E27FC236}">
                  <a16:creationId xmlns:a16="http://schemas.microsoft.com/office/drawing/2014/main" id="{D6D46D2A-6CD0-6F4D-B63E-CF5123365046}"/>
                </a:ext>
              </a:extLst>
            </p:cNvPr>
            <p:cNvSpPr/>
            <p:nvPr/>
          </p:nvSpPr>
          <p:spPr>
            <a:xfrm>
              <a:off x="2672971" y="2184903"/>
              <a:ext cx="895536" cy="694963"/>
            </a:xfrm>
            <a:custGeom>
              <a:avLst/>
              <a:gdLst>
                <a:gd name="connsiteX0" fmla="*/ 0 w 895536"/>
                <a:gd name="connsiteY0" fmla="*/ 694964 h 694963"/>
                <a:gd name="connsiteX1" fmla="*/ 895537 w 895536"/>
                <a:gd name="connsiteY1" fmla="*/ 694964 h 694963"/>
                <a:gd name="connsiteX2" fmla="*/ 895537 w 895536"/>
                <a:gd name="connsiteY2" fmla="*/ 0 h 694963"/>
                <a:gd name="connsiteX3" fmla="*/ 0 w 895536"/>
                <a:gd name="connsiteY3" fmla="*/ 0 h 694963"/>
                <a:gd name="connsiteX4" fmla="*/ 0 w 895536"/>
                <a:gd name="connsiteY4" fmla="*/ 694964 h 69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5536" h="694963">
                  <a:moveTo>
                    <a:pt x="0" y="694964"/>
                  </a:moveTo>
                  <a:lnTo>
                    <a:pt x="895537" y="694964"/>
                  </a:lnTo>
                  <a:lnTo>
                    <a:pt x="895537" y="0"/>
                  </a:lnTo>
                  <a:lnTo>
                    <a:pt x="0" y="0"/>
                  </a:lnTo>
                  <a:lnTo>
                    <a:pt x="0" y="694964"/>
                  </a:lnTo>
                </a:path>
              </a:pathLst>
            </a:custGeom>
            <a:noFill/>
            <a:ln w="5112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grpSp>
        <p:nvGrpSpPr>
          <p:cNvPr id="4149" name="Group 4148">
            <a:extLst>
              <a:ext uri="{FF2B5EF4-FFF2-40B4-BE49-F238E27FC236}">
                <a16:creationId xmlns:a16="http://schemas.microsoft.com/office/drawing/2014/main" id="{217FA699-C5D7-1FE1-49A4-49A086C59D23}"/>
              </a:ext>
            </a:extLst>
          </p:cNvPr>
          <p:cNvGrpSpPr/>
          <p:nvPr/>
        </p:nvGrpSpPr>
        <p:grpSpPr>
          <a:xfrm>
            <a:off x="2346262" y="2139702"/>
            <a:ext cx="2998880" cy="1999253"/>
            <a:chOff x="2346262" y="2139702"/>
            <a:chExt cx="2998880" cy="1999253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93AFBAD2-ACD2-EF1F-F6F8-B361D96F1DF8}"/>
                </a:ext>
              </a:extLst>
            </p:cNvPr>
            <p:cNvSpPr/>
            <p:nvPr/>
          </p:nvSpPr>
          <p:spPr>
            <a:xfrm>
              <a:off x="2346262" y="2139702"/>
              <a:ext cx="2998880" cy="1999253"/>
            </a:xfrm>
            <a:custGeom>
              <a:avLst/>
              <a:gdLst>
                <a:gd name="connsiteX0" fmla="*/ 0 w 2998880"/>
                <a:gd name="connsiteY0" fmla="*/ 1999253 h 1999253"/>
                <a:gd name="connsiteX1" fmla="*/ 2998880 w 2998880"/>
                <a:gd name="connsiteY1" fmla="*/ 1999253 h 1999253"/>
                <a:gd name="connsiteX2" fmla="*/ 2998880 w 2998880"/>
                <a:gd name="connsiteY2" fmla="*/ 0 h 1999253"/>
                <a:gd name="connsiteX3" fmla="*/ 0 w 2998880"/>
                <a:gd name="connsiteY3" fmla="*/ 0 h 199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8880" h="1999253">
                  <a:moveTo>
                    <a:pt x="0" y="1999253"/>
                  </a:moveTo>
                  <a:lnTo>
                    <a:pt x="2998880" y="1999253"/>
                  </a:lnTo>
                  <a:lnTo>
                    <a:pt x="29988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F50C1734-6E7A-B315-8E10-AB07CDD48A97}"/>
                </a:ext>
              </a:extLst>
            </p:cNvPr>
            <p:cNvSpPr/>
            <p:nvPr/>
          </p:nvSpPr>
          <p:spPr>
            <a:xfrm>
              <a:off x="2672059" y="2198735"/>
              <a:ext cx="2614055" cy="1659899"/>
            </a:xfrm>
            <a:custGeom>
              <a:avLst/>
              <a:gdLst>
                <a:gd name="connsiteX0" fmla="*/ 0 w 2614055"/>
                <a:gd name="connsiteY0" fmla="*/ 1659900 h 1659899"/>
                <a:gd name="connsiteX1" fmla="*/ 2614055 w 2614055"/>
                <a:gd name="connsiteY1" fmla="*/ 1659900 h 1659899"/>
                <a:gd name="connsiteX2" fmla="*/ 2614055 w 2614055"/>
                <a:gd name="connsiteY2" fmla="*/ 0 h 1659899"/>
                <a:gd name="connsiteX3" fmla="*/ 0 w 2614055"/>
                <a:gd name="connsiteY3" fmla="*/ 0 h 165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4055" h="1659899">
                  <a:moveTo>
                    <a:pt x="0" y="1659900"/>
                  </a:moveTo>
                  <a:lnTo>
                    <a:pt x="2614055" y="1659900"/>
                  </a:lnTo>
                  <a:lnTo>
                    <a:pt x="26140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342355E-3941-BC8E-8B08-6E49DDE1A380}"/>
                </a:ext>
              </a:extLst>
            </p:cNvPr>
            <p:cNvSpPr/>
            <p:nvPr/>
          </p:nvSpPr>
          <p:spPr>
            <a:xfrm>
              <a:off x="2746042" y="2198735"/>
              <a:ext cx="1249" cy="1659899"/>
            </a:xfrm>
            <a:custGeom>
              <a:avLst/>
              <a:gdLst>
                <a:gd name="connsiteX0" fmla="*/ 0 w 1249"/>
                <a:gd name="connsiteY0" fmla="*/ 1659900 h 1659899"/>
                <a:gd name="connsiteX1" fmla="*/ 0 w 1249"/>
                <a:gd name="connsiteY1" fmla="*/ 0 h 165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" h="1659899">
                  <a:moveTo>
                    <a:pt x="0" y="1659900"/>
                  </a:moveTo>
                  <a:lnTo>
                    <a:pt x="0" y="0"/>
                  </a:lnTo>
                </a:path>
              </a:pathLst>
            </a:custGeom>
            <a:noFill/>
            <a:ln w="249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7208979E-9CF3-83E0-81F3-C49EAEA42BEB}"/>
                </a:ext>
              </a:extLst>
            </p:cNvPr>
            <p:cNvSpPr/>
            <p:nvPr/>
          </p:nvSpPr>
          <p:spPr>
            <a:xfrm>
              <a:off x="3362563" y="2198735"/>
              <a:ext cx="1249" cy="1659899"/>
            </a:xfrm>
            <a:custGeom>
              <a:avLst/>
              <a:gdLst>
                <a:gd name="connsiteX0" fmla="*/ 0 w 1249"/>
                <a:gd name="connsiteY0" fmla="*/ 1659900 h 1659899"/>
                <a:gd name="connsiteX1" fmla="*/ 0 w 1249"/>
                <a:gd name="connsiteY1" fmla="*/ 0 h 165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" h="1659899">
                  <a:moveTo>
                    <a:pt x="0" y="1659900"/>
                  </a:moveTo>
                  <a:lnTo>
                    <a:pt x="0" y="0"/>
                  </a:lnTo>
                </a:path>
              </a:pathLst>
            </a:custGeom>
            <a:noFill/>
            <a:ln w="249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DD0FD2A-735A-F18B-C54C-8CA552BE57F8}"/>
                </a:ext>
              </a:extLst>
            </p:cNvPr>
            <p:cNvSpPr/>
            <p:nvPr/>
          </p:nvSpPr>
          <p:spPr>
            <a:xfrm>
              <a:off x="3979089" y="2198735"/>
              <a:ext cx="1249" cy="1659899"/>
            </a:xfrm>
            <a:custGeom>
              <a:avLst/>
              <a:gdLst>
                <a:gd name="connsiteX0" fmla="*/ 0 w 1249"/>
                <a:gd name="connsiteY0" fmla="*/ 1659900 h 1659899"/>
                <a:gd name="connsiteX1" fmla="*/ 0 w 1249"/>
                <a:gd name="connsiteY1" fmla="*/ 0 h 165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" h="1659899">
                  <a:moveTo>
                    <a:pt x="0" y="1659900"/>
                  </a:moveTo>
                  <a:lnTo>
                    <a:pt x="0" y="0"/>
                  </a:lnTo>
                </a:path>
              </a:pathLst>
            </a:custGeom>
            <a:noFill/>
            <a:ln w="249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3E482C4-0516-6FD3-C278-3C55F3A4292A}"/>
                </a:ext>
              </a:extLst>
            </p:cNvPr>
            <p:cNvSpPr/>
            <p:nvPr/>
          </p:nvSpPr>
          <p:spPr>
            <a:xfrm>
              <a:off x="4595609" y="2198735"/>
              <a:ext cx="1249" cy="1659899"/>
            </a:xfrm>
            <a:custGeom>
              <a:avLst/>
              <a:gdLst>
                <a:gd name="connsiteX0" fmla="*/ 0 w 1249"/>
                <a:gd name="connsiteY0" fmla="*/ 1659900 h 1659899"/>
                <a:gd name="connsiteX1" fmla="*/ 0 w 1249"/>
                <a:gd name="connsiteY1" fmla="*/ 0 h 165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" h="1659899">
                  <a:moveTo>
                    <a:pt x="0" y="1659900"/>
                  </a:moveTo>
                  <a:lnTo>
                    <a:pt x="0" y="0"/>
                  </a:lnTo>
                </a:path>
              </a:pathLst>
            </a:custGeom>
            <a:noFill/>
            <a:ln w="249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E43333-4049-2B33-60BB-CC18FDF7878C}"/>
                </a:ext>
              </a:extLst>
            </p:cNvPr>
            <p:cNvSpPr/>
            <p:nvPr/>
          </p:nvSpPr>
          <p:spPr>
            <a:xfrm>
              <a:off x="5212129" y="2198735"/>
              <a:ext cx="1249" cy="1659899"/>
            </a:xfrm>
            <a:custGeom>
              <a:avLst/>
              <a:gdLst>
                <a:gd name="connsiteX0" fmla="*/ 0 w 1249"/>
                <a:gd name="connsiteY0" fmla="*/ 1659900 h 1659899"/>
                <a:gd name="connsiteX1" fmla="*/ 0 w 1249"/>
                <a:gd name="connsiteY1" fmla="*/ 0 h 165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" h="1659899">
                  <a:moveTo>
                    <a:pt x="0" y="1659900"/>
                  </a:moveTo>
                  <a:lnTo>
                    <a:pt x="0" y="0"/>
                  </a:lnTo>
                </a:path>
              </a:pathLst>
            </a:custGeom>
            <a:noFill/>
            <a:ln w="249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1B88150-AF12-F180-B6A0-1BA515B9FEB6}"/>
                </a:ext>
              </a:extLst>
            </p:cNvPr>
            <p:cNvSpPr/>
            <p:nvPr/>
          </p:nvSpPr>
          <p:spPr>
            <a:xfrm>
              <a:off x="2672059" y="3858634"/>
              <a:ext cx="2614055" cy="1249"/>
            </a:xfrm>
            <a:custGeom>
              <a:avLst/>
              <a:gdLst>
                <a:gd name="connsiteX0" fmla="*/ 0 w 2614055"/>
                <a:gd name="connsiteY0" fmla="*/ 0 h 1249"/>
                <a:gd name="connsiteX1" fmla="*/ 2614055 w 2614055"/>
                <a:gd name="connsiteY1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4055" h="1249">
                  <a:moveTo>
                    <a:pt x="0" y="0"/>
                  </a:moveTo>
                  <a:lnTo>
                    <a:pt x="2614055" y="0"/>
                  </a:lnTo>
                </a:path>
              </a:pathLst>
            </a:custGeom>
            <a:noFill/>
            <a:ln w="498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CD3EDE7-9DB0-3B3E-60C7-80BC99B03897}"/>
                </a:ext>
              </a:extLst>
            </p:cNvPr>
            <p:cNvSpPr/>
            <p:nvPr/>
          </p:nvSpPr>
          <p:spPr>
            <a:xfrm>
              <a:off x="2746042" y="3835018"/>
              <a:ext cx="1249" cy="23616"/>
            </a:xfrm>
            <a:custGeom>
              <a:avLst/>
              <a:gdLst>
                <a:gd name="connsiteX0" fmla="*/ 0 w 1249"/>
                <a:gd name="connsiteY0" fmla="*/ 23616 h 23616"/>
                <a:gd name="connsiteX1" fmla="*/ 0 w 1249"/>
                <a:gd name="connsiteY1" fmla="*/ 0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" h="23616">
                  <a:moveTo>
                    <a:pt x="0" y="23616"/>
                  </a:moveTo>
                  <a:lnTo>
                    <a:pt x="0" y="0"/>
                  </a:lnTo>
                </a:path>
              </a:pathLst>
            </a:custGeom>
            <a:noFill/>
            <a:ln w="498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F07DC50-BFE8-6051-79ED-EEF26D99357A}"/>
                </a:ext>
              </a:extLst>
            </p:cNvPr>
            <p:cNvSpPr/>
            <p:nvPr/>
          </p:nvSpPr>
          <p:spPr>
            <a:xfrm>
              <a:off x="3362563" y="3835018"/>
              <a:ext cx="1249" cy="23616"/>
            </a:xfrm>
            <a:custGeom>
              <a:avLst/>
              <a:gdLst>
                <a:gd name="connsiteX0" fmla="*/ 0 w 1249"/>
                <a:gd name="connsiteY0" fmla="*/ 23616 h 23616"/>
                <a:gd name="connsiteX1" fmla="*/ 0 w 1249"/>
                <a:gd name="connsiteY1" fmla="*/ 0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" h="23616">
                  <a:moveTo>
                    <a:pt x="0" y="23616"/>
                  </a:moveTo>
                  <a:lnTo>
                    <a:pt x="0" y="0"/>
                  </a:lnTo>
                </a:path>
              </a:pathLst>
            </a:custGeom>
            <a:noFill/>
            <a:ln w="498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7471770-8F6D-9EBD-B36D-BDE371FF917B}"/>
                </a:ext>
              </a:extLst>
            </p:cNvPr>
            <p:cNvSpPr/>
            <p:nvPr/>
          </p:nvSpPr>
          <p:spPr>
            <a:xfrm>
              <a:off x="3979089" y="3835018"/>
              <a:ext cx="1249" cy="23616"/>
            </a:xfrm>
            <a:custGeom>
              <a:avLst/>
              <a:gdLst>
                <a:gd name="connsiteX0" fmla="*/ 0 w 1249"/>
                <a:gd name="connsiteY0" fmla="*/ 23616 h 23616"/>
                <a:gd name="connsiteX1" fmla="*/ 0 w 1249"/>
                <a:gd name="connsiteY1" fmla="*/ 0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" h="23616">
                  <a:moveTo>
                    <a:pt x="0" y="23616"/>
                  </a:moveTo>
                  <a:lnTo>
                    <a:pt x="0" y="0"/>
                  </a:lnTo>
                </a:path>
              </a:pathLst>
            </a:custGeom>
            <a:noFill/>
            <a:ln w="498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061A4EB-940F-38B9-67C4-2E911520D629}"/>
                </a:ext>
              </a:extLst>
            </p:cNvPr>
            <p:cNvSpPr/>
            <p:nvPr/>
          </p:nvSpPr>
          <p:spPr>
            <a:xfrm>
              <a:off x="4595609" y="3835018"/>
              <a:ext cx="1249" cy="23616"/>
            </a:xfrm>
            <a:custGeom>
              <a:avLst/>
              <a:gdLst>
                <a:gd name="connsiteX0" fmla="*/ 0 w 1249"/>
                <a:gd name="connsiteY0" fmla="*/ 23616 h 23616"/>
                <a:gd name="connsiteX1" fmla="*/ 0 w 1249"/>
                <a:gd name="connsiteY1" fmla="*/ 0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" h="23616">
                  <a:moveTo>
                    <a:pt x="0" y="23616"/>
                  </a:moveTo>
                  <a:lnTo>
                    <a:pt x="0" y="0"/>
                  </a:lnTo>
                </a:path>
              </a:pathLst>
            </a:custGeom>
            <a:noFill/>
            <a:ln w="498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97AEC1B-7EFB-478A-F11F-5AF4D2F7B270}"/>
                </a:ext>
              </a:extLst>
            </p:cNvPr>
            <p:cNvSpPr/>
            <p:nvPr/>
          </p:nvSpPr>
          <p:spPr>
            <a:xfrm>
              <a:off x="5212129" y="3835018"/>
              <a:ext cx="1249" cy="23616"/>
            </a:xfrm>
            <a:custGeom>
              <a:avLst/>
              <a:gdLst>
                <a:gd name="connsiteX0" fmla="*/ 0 w 1249"/>
                <a:gd name="connsiteY0" fmla="*/ 23616 h 23616"/>
                <a:gd name="connsiteX1" fmla="*/ 0 w 1249"/>
                <a:gd name="connsiteY1" fmla="*/ 0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" h="23616">
                  <a:moveTo>
                    <a:pt x="0" y="23616"/>
                  </a:moveTo>
                  <a:lnTo>
                    <a:pt x="0" y="0"/>
                  </a:lnTo>
                </a:path>
              </a:pathLst>
            </a:custGeom>
            <a:noFill/>
            <a:ln w="498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314B628-EF00-EC80-D04A-FAFBA0D90E51}"/>
                </a:ext>
              </a:extLst>
            </p:cNvPr>
            <p:cNvSpPr/>
            <p:nvPr/>
          </p:nvSpPr>
          <p:spPr>
            <a:xfrm>
              <a:off x="2678038" y="3940291"/>
              <a:ext cx="64890" cy="8609"/>
            </a:xfrm>
            <a:custGeom>
              <a:avLst/>
              <a:gdLst>
                <a:gd name="connsiteX0" fmla="*/ 0 w 64890"/>
                <a:gd name="connsiteY0" fmla="*/ 0 h 8609"/>
                <a:gd name="connsiteX1" fmla="*/ 64891 w 64890"/>
                <a:gd name="connsiteY1" fmla="*/ 0 h 8609"/>
                <a:gd name="connsiteX2" fmla="*/ 64891 w 64890"/>
                <a:gd name="connsiteY2" fmla="*/ 8609 h 8609"/>
                <a:gd name="connsiteX3" fmla="*/ 0 w 64890"/>
                <a:gd name="connsiteY3" fmla="*/ 8609 h 8609"/>
                <a:gd name="connsiteX4" fmla="*/ 0 w 64890"/>
                <a:gd name="connsiteY4" fmla="*/ 0 h 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90" h="8609">
                  <a:moveTo>
                    <a:pt x="0" y="0"/>
                  </a:moveTo>
                  <a:lnTo>
                    <a:pt x="64891" y="0"/>
                  </a:lnTo>
                  <a:lnTo>
                    <a:pt x="64891" y="8609"/>
                  </a:lnTo>
                  <a:lnTo>
                    <a:pt x="0" y="86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9E639C1-BB55-B62A-CE24-0B7E65DA898B}"/>
                </a:ext>
              </a:extLst>
            </p:cNvPr>
            <p:cNvSpPr/>
            <p:nvPr/>
          </p:nvSpPr>
          <p:spPr>
            <a:xfrm>
              <a:off x="2758975" y="3901518"/>
              <a:ext cx="55070" cy="75571"/>
            </a:xfrm>
            <a:custGeom>
              <a:avLst/>
              <a:gdLst>
                <a:gd name="connsiteX0" fmla="*/ 34116 w 55070"/>
                <a:gd name="connsiteY0" fmla="*/ 8909 h 75571"/>
                <a:gd name="connsiteX1" fmla="*/ 8301 w 55070"/>
                <a:gd name="connsiteY1" fmla="*/ 49257 h 75571"/>
                <a:gd name="connsiteX2" fmla="*/ 34116 w 55070"/>
                <a:gd name="connsiteY2" fmla="*/ 49257 h 75571"/>
                <a:gd name="connsiteX3" fmla="*/ 34116 w 55070"/>
                <a:gd name="connsiteY3" fmla="*/ 8909 h 75571"/>
                <a:gd name="connsiteX4" fmla="*/ 31433 w 55070"/>
                <a:gd name="connsiteY4" fmla="*/ 0 h 75571"/>
                <a:gd name="connsiteX5" fmla="*/ 44290 w 55070"/>
                <a:gd name="connsiteY5" fmla="*/ 0 h 75571"/>
                <a:gd name="connsiteX6" fmla="*/ 44290 w 55070"/>
                <a:gd name="connsiteY6" fmla="*/ 49257 h 75571"/>
                <a:gd name="connsiteX7" fmla="*/ 55071 w 55070"/>
                <a:gd name="connsiteY7" fmla="*/ 49257 h 75571"/>
                <a:gd name="connsiteX8" fmla="*/ 55071 w 55070"/>
                <a:gd name="connsiteY8" fmla="*/ 57753 h 75571"/>
                <a:gd name="connsiteX9" fmla="*/ 44290 w 55070"/>
                <a:gd name="connsiteY9" fmla="*/ 57753 h 75571"/>
                <a:gd name="connsiteX10" fmla="*/ 44290 w 55070"/>
                <a:gd name="connsiteY10" fmla="*/ 75572 h 75571"/>
                <a:gd name="connsiteX11" fmla="*/ 34116 w 55070"/>
                <a:gd name="connsiteY11" fmla="*/ 75572 h 75571"/>
                <a:gd name="connsiteX12" fmla="*/ 34116 w 55070"/>
                <a:gd name="connsiteY12" fmla="*/ 57753 h 75571"/>
                <a:gd name="connsiteX13" fmla="*/ 0 w 55070"/>
                <a:gd name="connsiteY13" fmla="*/ 57753 h 75571"/>
                <a:gd name="connsiteX14" fmla="*/ 0 w 55070"/>
                <a:gd name="connsiteY14" fmla="*/ 47882 h 75571"/>
                <a:gd name="connsiteX15" fmla="*/ 31433 w 55070"/>
                <a:gd name="connsiteY15" fmla="*/ 0 h 7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070" h="75571">
                  <a:moveTo>
                    <a:pt x="34116" y="8909"/>
                  </a:moveTo>
                  <a:lnTo>
                    <a:pt x="8301" y="49257"/>
                  </a:lnTo>
                  <a:lnTo>
                    <a:pt x="34116" y="49257"/>
                  </a:lnTo>
                  <a:lnTo>
                    <a:pt x="34116" y="8909"/>
                  </a:lnTo>
                  <a:moveTo>
                    <a:pt x="31433" y="0"/>
                  </a:moveTo>
                  <a:lnTo>
                    <a:pt x="44290" y="0"/>
                  </a:lnTo>
                  <a:lnTo>
                    <a:pt x="44290" y="49257"/>
                  </a:lnTo>
                  <a:lnTo>
                    <a:pt x="55071" y="49257"/>
                  </a:lnTo>
                  <a:lnTo>
                    <a:pt x="55071" y="57753"/>
                  </a:lnTo>
                  <a:lnTo>
                    <a:pt x="44290" y="57753"/>
                  </a:lnTo>
                  <a:lnTo>
                    <a:pt x="44290" y="75572"/>
                  </a:lnTo>
                  <a:lnTo>
                    <a:pt x="34116" y="75572"/>
                  </a:lnTo>
                  <a:lnTo>
                    <a:pt x="34116" y="57753"/>
                  </a:lnTo>
                  <a:lnTo>
                    <a:pt x="0" y="57753"/>
                  </a:lnTo>
                  <a:lnTo>
                    <a:pt x="0" y="47882"/>
                  </a:lnTo>
                  <a:lnTo>
                    <a:pt x="31433" y="0"/>
                  </a:ln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CCD93F23-FD1D-98A6-1C5B-1AAABA42588A}"/>
                </a:ext>
              </a:extLst>
            </p:cNvPr>
            <p:cNvSpPr/>
            <p:nvPr/>
          </p:nvSpPr>
          <p:spPr>
            <a:xfrm>
              <a:off x="3296837" y="3940291"/>
              <a:ext cx="64890" cy="8609"/>
            </a:xfrm>
            <a:custGeom>
              <a:avLst/>
              <a:gdLst>
                <a:gd name="connsiteX0" fmla="*/ 0 w 64890"/>
                <a:gd name="connsiteY0" fmla="*/ 0 h 8609"/>
                <a:gd name="connsiteX1" fmla="*/ 64891 w 64890"/>
                <a:gd name="connsiteY1" fmla="*/ 0 h 8609"/>
                <a:gd name="connsiteX2" fmla="*/ 64891 w 64890"/>
                <a:gd name="connsiteY2" fmla="*/ 8609 h 8609"/>
                <a:gd name="connsiteX3" fmla="*/ 0 w 64890"/>
                <a:gd name="connsiteY3" fmla="*/ 8609 h 8609"/>
                <a:gd name="connsiteX4" fmla="*/ 0 w 64890"/>
                <a:gd name="connsiteY4" fmla="*/ 0 h 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90" h="8609">
                  <a:moveTo>
                    <a:pt x="0" y="0"/>
                  </a:moveTo>
                  <a:lnTo>
                    <a:pt x="64891" y="0"/>
                  </a:lnTo>
                  <a:lnTo>
                    <a:pt x="64891" y="8609"/>
                  </a:lnTo>
                  <a:lnTo>
                    <a:pt x="0" y="86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791075A-CC84-C87B-5953-DD65C80C3D26}"/>
                </a:ext>
              </a:extLst>
            </p:cNvPr>
            <p:cNvSpPr/>
            <p:nvPr/>
          </p:nvSpPr>
          <p:spPr>
            <a:xfrm>
              <a:off x="3380304" y="3900156"/>
              <a:ext cx="47985" cy="76933"/>
            </a:xfrm>
            <a:custGeom>
              <a:avLst/>
              <a:gdLst>
                <a:gd name="connsiteX0" fmla="*/ 12300 w 47985"/>
                <a:gd name="connsiteY0" fmla="*/ 68324 h 76933"/>
                <a:gd name="connsiteX1" fmla="*/ 47986 w 47985"/>
                <a:gd name="connsiteY1" fmla="*/ 68324 h 76933"/>
                <a:gd name="connsiteX2" fmla="*/ 47986 w 47985"/>
                <a:gd name="connsiteY2" fmla="*/ 76934 h 76933"/>
                <a:gd name="connsiteX3" fmla="*/ 0 w 47985"/>
                <a:gd name="connsiteY3" fmla="*/ 76934 h 76933"/>
                <a:gd name="connsiteX4" fmla="*/ 0 w 47985"/>
                <a:gd name="connsiteY4" fmla="*/ 68324 h 76933"/>
                <a:gd name="connsiteX5" fmla="*/ 15843 w 47985"/>
                <a:gd name="connsiteY5" fmla="*/ 52181 h 76933"/>
                <a:gd name="connsiteX6" fmla="*/ 28498 w 47985"/>
                <a:gd name="connsiteY6" fmla="*/ 39073 h 76933"/>
                <a:gd name="connsiteX7" fmla="*/ 35331 w 47985"/>
                <a:gd name="connsiteY7" fmla="*/ 29764 h 76933"/>
                <a:gd name="connsiteX8" fmla="*/ 37305 w 47985"/>
                <a:gd name="connsiteY8" fmla="*/ 22217 h 76933"/>
                <a:gd name="connsiteX9" fmla="*/ 33053 w 47985"/>
                <a:gd name="connsiteY9" fmla="*/ 12395 h 76933"/>
                <a:gd name="connsiteX10" fmla="*/ 22069 w 47985"/>
                <a:gd name="connsiteY10" fmla="*/ 8597 h 76933"/>
                <a:gd name="connsiteX11" fmla="*/ 11896 w 47985"/>
                <a:gd name="connsiteY11" fmla="*/ 10271 h 76933"/>
                <a:gd name="connsiteX12" fmla="*/ 506 w 47985"/>
                <a:gd name="connsiteY12" fmla="*/ 15332 h 76933"/>
                <a:gd name="connsiteX13" fmla="*/ 506 w 47985"/>
                <a:gd name="connsiteY13" fmla="*/ 5011 h 76933"/>
                <a:gd name="connsiteX14" fmla="*/ 12047 w 47985"/>
                <a:gd name="connsiteY14" fmla="*/ 1262 h 76933"/>
                <a:gd name="connsiteX15" fmla="*/ 21867 w 47985"/>
                <a:gd name="connsiteY15" fmla="*/ 0 h 76933"/>
                <a:gd name="connsiteX16" fmla="*/ 40595 w 47985"/>
                <a:gd name="connsiteY16" fmla="*/ 5873 h 76933"/>
                <a:gd name="connsiteX17" fmla="*/ 47581 w 47985"/>
                <a:gd name="connsiteY17" fmla="*/ 21554 h 76933"/>
                <a:gd name="connsiteX18" fmla="*/ 45809 w 47985"/>
                <a:gd name="connsiteY18" fmla="*/ 30414 h 76933"/>
                <a:gd name="connsiteX19" fmla="*/ 39481 w 47985"/>
                <a:gd name="connsiteY19" fmla="*/ 40235 h 76933"/>
                <a:gd name="connsiteX20" fmla="*/ 31433 w 47985"/>
                <a:gd name="connsiteY20" fmla="*/ 48744 h 76933"/>
                <a:gd name="connsiteX21" fmla="*/ 12300 w 47985"/>
                <a:gd name="connsiteY21" fmla="*/ 68324 h 76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985" h="76933">
                  <a:moveTo>
                    <a:pt x="12300" y="68324"/>
                  </a:moveTo>
                  <a:lnTo>
                    <a:pt x="47986" y="68324"/>
                  </a:lnTo>
                  <a:lnTo>
                    <a:pt x="47986" y="76934"/>
                  </a:lnTo>
                  <a:lnTo>
                    <a:pt x="0" y="76934"/>
                  </a:lnTo>
                  <a:lnTo>
                    <a:pt x="0" y="68324"/>
                  </a:lnTo>
                  <a:cubicBezTo>
                    <a:pt x="3881" y="64313"/>
                    <a:pt x="9162" y="58928"/>
                    <a:pt x="15843" y="52181"/>
                  </a:cubicBezTo>
                  <a:cubicBezTo>
                    <a:pt x="22559" y="45395"/>
                    <a:pt x="26777" y="41035"/>
                    <a:pt x="28498" y="39073"/>
                  </a:cubicBezTo>
                  <a:cubicBezTo>
                    <a:pt x="31771" y="35387"/>
                    <a:pt x="34048" y="32288"/>
                    <a:pt x="35331" y="29764"/>
                  </a:cubicBezTo>
                  <a:cubicBezTo>
                    <a:pt x="36646" y="27202"/>
                    <a:pt x="37305" y="24678"/>
                    <a:pt x="37305" y="22217"/>
                  </a:cubicBezTo>
                  <a:cubicBezTo>
                    <a:pt x="37305" y="18206"/>
                    <a:pt x="35888" y="14932"/>
                    <a:pt x="33053" y="12395"/>
                  </a:cubicBezTo>
                  <a:cubicBezTo>
                    <a:pt x="30252" y="9859"/>
                    <a:pt x="26591" y="8597"/>
                    <a:pt x="22069" y="8597"/>
                  </a:cubicBezTo>
                  <a:cubicBezTo>
                    <a:pt x="18864" y="8597"/>
                    <a:pt x="15473" y="9159"/>
                    <a:pt x="11896" y="10271"/>
                  </a:cubicBezTo>
                  <a:cubicBezTo>
                    <a:pt x="8352" y="11383"/>
                    <a:pt x="4556" y="13070"/>
                    <a:pt x="506" y="15332"/>
                  </a:cubicBezTo>
                  <a:lnTo>
                    <a:pt x="506" y="5011"/>
                  </a:lnTo>
                  <a:cubicBezTo>
                    <a:pt x="4623" y="3349"/>
                    <a:pt x="8469" y="2099"/>
                    <a:pt x="12047" y="1262"/>
                  </a:cubicBezTo>
                  <a:cubicBezTo>
                    <a:pt x="15624" y="425"/>
                    <a:pt x="18897" y="0"/>
                    <a:pt x="21867" y="0"/>
                  </a:cubicBezTo>
                  <a:cubicBezTo>
                    <a:pt x="29695" y="0"/>
                    <a:pt x="35938" y="1962"/>
                    <a:pt x="40595" y="5873"/>
                  </a:cubicBezTo>
                  <a:cubicBezTo>
                    <a:pt x="45252" y="9784"/>
                    <a:pt x="47581" y="15007"/>
                    <a:pt x="47581" y="21554"/>
                  </a:cubicBezTo>
                  <a:cubicBezTo>
                    <a:pt x="47581" y="24666"/>
                    <a:pt x="46990" y="27615"/>
                    <a:pt x="45809" y="30414"/>
                  </a:cubicBezTo>
                  <a:cubicBezTo>
                    <a:pt x="44661" y="33175"/>
                    <a:pt x="42552" y="36449"/>
                    <a:pt x="39481" y="40235"/>
                  </a:cubicBezTo>
                  <a:cubicBezTo>
                    <a:pt x="38638" y="41222"/>
                    <a:pt x="35955" y="44059"/>
                    <a:pt x="31433" y="48744"/>
                  </a:cubicBezTo>
                  <a:cubicBezTo>
                    <a:pt x="26911" y="53405"/>
                    <a:pt x="20534" y="59928"/>
                    <a:pt x="12300" y="68324"/>
                  </a:cubicBez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C87E7614-50AD-5D20-D3B5-C1A81FC541E7}"/>
                </a:ext>
              </a:extLst>
            </p:cNvPr>
            <p:cNvSpPr/>
            <p:nvPr/>
          </p:nvSpPr>
          <p:spPr>
            <a:xfrm>
              <a:off x="3952961" y="3900156"/>
              <a:ext cx="52243" cy="78395"/>
            </a:xfrm>
            <a:custGeom>
              <a:avLst/>
              <a:gdLst>
                <a:gd name="connsiteX0" fmla="*/ 26128 w 52243"/>
                <a:gd name="connsiteY0" fmla="*/ 8097 h 78395"/>
                <a:gd name="connsiteX1" fmla="*/ 14232 w 52243"/>
                <a:gd name="connsiteY1" fmla="*/ 15894 h 78395"/>
                <a:gd name="connsiteX2" fmla="*/ 10284 w 52243"/>
                <a:gd name="connsiteY2" fmla="*/ 39223 h 78395"/>
                <a:gd name="connsiteX3" fmla="*/ 14232 w 52243"/>
                <a:gd name="connsiteY3" fmla="*/ 62564 h 78395"/>
                <a:gd name="connsiteX4" fmla="*/ 26128 w 52243"/>
                <a:gd name="connsiteY4" fmla="*/ 70299 h 78395"/>
                <a:gd name="connsiteX5" fmla="*/ 38023 w 52243"/>
                <a:gd name="connsiteY5" fmla="*/ 62564 h 78395"/>
                <a:gd name="connsiteX6" fmla="*/ 42022 w 52243"/>
                <a:gd name="connsiteY6" fmla="*/ 39223 h 78395"/>
                <a:gd name="connsiteX7" fmla="*/ 38023 w 52243"/>
                <a:gd name="connsiteY7" fmla="*/ 15894 h 78395"/>
                <a:gd name="connsiteX8" fmla="*/ 26128 w 52243"/>
                <a:gd name="connsiteY8" fmla="*/ 8097 h 78395"/>
                <a:gd name="connsiteX9" fmla="*/ 26128 w 52243"/>
                <a:gd name="connsiteY9" fmla="*/ 0 h 78395"/>
                <a:gd name="connsiteX10" fmla="*/ 45508 w 52243"/>
                <a:gd name="connsiteY10" fmla="*/ 10071 h 78395"/>
                <a:gd name="connsiteX11" fmla="*/ 52243 w 52243"/>
                <a:gd name="connsiteY11" fmla="*/ 39223 h 78395"/>
                <a:gd name="connsiteX12" fmla="*/ 45508 w 52243"/>
                <a:gd name="connsiteY12" fmla="*/ 68374 h 78395"/>
                <a:gd name="connsiteX13" fmla="*/ 26128 w 52243"/>
                <a:gd name="connsiteY13" fmla="*/ 78396 h 78395"/>
                <a:gd name="connsiteX14" fmla="*/ 6685 w 52243"/>
                <a:gd name="connsiteY14" fmla="*/ 68374 h 78395"/>
                <a:gd name="connsiteX15" fmla="*/ 0 w 52243"/>
                <a:gd name="connsiteY15" fmla="*/ 39223 h 78395"/>
                <a:gd name="connsiteX16" fmla="*/ 6685 w 52243"/>
                <a:gd name="connsiteY16" fmla="*/ 10071 h 78395"/>
                <a:gd name="connsiteX17" fmla="*/ 26128 w 52243"/>
                <a:gd name="connsiteY17" fmla="*/ 0 h 7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243" h="78395">
                  <a:moveTo>
                    <a:pt x="26128" y="8097"/>
                  </a:moveTo>
                  <a:cubicBezTo>
                    <a:pt x="20867" y="8097"/>
                    <a:pt x="16894" y="10696"/>
                    <a:pt x="14232" y="15894"/>
                  </a:cubicBezTo>
                  <a:cubicBezTo>
                    <a:pt x="11596" y="21055"/>
                    <a:pt x="10284" y="28827"/>
                    <a:pt x="10284" y="39223"/>
                  </a:cubicBezTo>
                  <a:cubicBezTo>
                    <a:pt x="10284" y="49581"/>
                    <a:pt x="11596" y="57366"/>
                    <a:pt x="14232" y="62564"/>
                  </a:cubicBezTo>
                  <a:cubicBezTo>
                    <a:pt x="16894" y="67725"/>
                    <a:pt x="20867" y="70299"/>
                    <a:pt x="26128" y="70299"/>
                  </a:cubicBezTo>
                  <a:cubicBezTo>
                    <a:pt x="31426" y="70299"/>
                    <a:pt x="35387" y="67725"/>
                    <a:pt x="38023" y="62564"/>
                  </a:cubicBezTo>
                  <a:cubicBezTo>
                    <a:pt x="40685" y="57366"/>
                    <a:pt x="42022" y="49581"/>
                    <a:pt x="42022" y="39223"/>
                  </a:cubicBezTo>
                  <a:cubicBezTo>
                    <a:pt x="42022" y="28827"/>
                    <a:pt x="40685" y="21055"/>
                    <a:pt x="38023" y="15894"/>
                  </a:cubicBezTo>
                  <a:cubicBezTo>
                    <a:pt x="35387" y="10696"/>
                    <a:pt x="31426" y="8097"/>
                    <a:pt x="26128" y="8097"/>
                  </a:cubicBezTo>
                  <a:moveTo>
                    <a:pt x="26128" y="0"/>
                  </a:moveTo>
                  <a:cubicBezTo>
                    <a:pt x="34587" y="0"/>
                    <a:pt x="41047" y="3361"/>
                    <a:pt x="45508" y="10071"/>
                  </a:cubicBezTo>
                  <a:cubicBezTo>
                    <a:pt x="49994" y="16756"/>
                    <a:pt x="52243" y="26465"/>
                    <a:pt x="52243" y="39223"/>
                  </a:cubicBezTo>
                  <a:cubicBezTo>
                    <a:pt x="52243" y="51943"/>
                    <a:pt x="49994" y="61664"/>
                    <a:pt x="45508" y="68374"/>
                  </a:cubicBezTo>
                  <a:cubicBezTo>
                    <a:pt x="41047" y="75059"/>
                    <a:pt x="34587" y="78396"/>
                    <a:pt x="26128" y="78396"/>
                  </a:cubicBezTo>
                  <a:cubicBezTo>
                    <a:pt x="17656" y="78396"/>
                    <a:pt x="11171" y="75059"/>
                    <a:pt x="6685" y="68374"/>
                  </a:cubicBezTo>
                  <a:cubicBezTo>
                    <a:pt x="2224" y="61664"/>
                    <a:pt x="0" y="51943"/>
                    <a:pt x="0" y="39223"/>
                  </a:cubicBezTo>
                  <a:cubicBezTo>
                    <a:pt x="0" y="26465"/>
                    <a:pt x="2224" y="16756"/>
                    <a:pt x="6685" y="10071"/>
                  </a:cubicBezTo>
                  <a:cubicBezTo>
                    <a:pt x="11171" y="3361"/>
                    <a:pt x="17656" y="0"/>
                    <a:pt x="26128" y="0"/>
                  </a:cubicBez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D24F2545-EE53-681D-E71F-F7C22D44DAFA}"/>
                </a:ext>
              </a:extLst>
            </p:cNvPr>
            <p:cNvSpPr/>
            <p:nvPr/>
          </p:nvSpPr>
          <p:spPr>
            <a:xfrm>
              <a:off x="4571618" y="3900156"/>
              <a:ext cx="47982" cy="76933"/>
            </a:xfrm>
            <a:custGeom>
              <a:avLst/>
              <a:gdLst>
                <a:gd name="connsiteX0" fmla="*/ 12296 w 47982"/>
                <a:gd name="connsiteY0" fmla="*/ 68324 h 76933"/>
                <a:gd name="connsiteX1" fmla="*/ 47982 w 47982"/>
                <a:gd name="connsiteY1" fmla="*/ 68324 h 76933"/>
                <a:gd name="connsiteX2" fmla="*/ 47982 w 47982"/>
                <a:gd name="connsiteY2" fmla="*/ 76934 h 76933"/>
                <a:gd name="connsiteX3" fmla="*/ 0 w 47982"/>
                <a:gd name="connsiteY3" fmla="*/ 76934 h 76933"/>
                <a:gd name="connsiteX4" fmla="*/ 0 w 47982"/>
                <a:gd name="connsiteY4" fmla="*/ 68324 h 76933"/>
                <a:gd name="connsiteX5" fmla="*/ 15832 w 47982"/>
                <a:gd name="connsiteY5" fmla="*/ 52181 h 76933"/>
                <a:gd name="connsiteX6" fmla="*/ 28489 w 47982"/>
                <a:gd name="connsiteY6" fmla="*/ 39073 h 76933"/>
                <a:gd name="connsiteX7" fmla="*/ 35324 w 47982"/>
                <a:gd name="connsiteY7" fmla="*/ 29764 h 76933"/>
                <a:gd name="connsiteX8" fmla="*/ 37299 w 47982"/>
                <a:gd name="connsiteY8" fmla="*/ 22217 h 76933"/>
                <a:gd name="connsiteX9" fmla="*/ 33050 w 47982"/>
                <a:gd name="connsiteY9" fmla="*/ 12395 h 76933"/>
                <a:gd name="connsiteX10" fmla="*/ 22067 w 47982"/>
                <a:gd name="connsiteY10" fmla="*/ 8597 h 76933"/>
                <a:gd name="connsiteX11" fmla="*/ 11896 w 47982"/>
                <a:gd name="connsiteY11" fmla="*/ 10271 h 76933"/>
                <a:gd name="connsiteX12" fmla="*/ 500 w 47982"/>
                <a:gd name="connsiteY12" fmla="*/ 15332 h 76933"/>
                <a:gd name="connsiteX13" fmla="*/ 500 w 47982"/>
                <a:gd name="connsiteY13" fmla="*/ 5011 h 76933"/>
                <a:gd name="connsiteX14" fmla="*/ 12046 w 47982"/>
                <a:gd name="connsiteY14" fmla="*/ 1262 h 76933"/>
                <a:gd name="connsiteX15" fmla="*/ 21867 w 47982"/>
                <a:gd name="connsiteY15" fmla="*/ 0 h 76933"/>
                <a:gd name="connsiteX16" fmla="*/ 40585 w 47982"/>
                <a:gd name="connsiteY16" fmla="*/ 5873 h 76933"/>
                <a:gd name="connsiteX17" fmla="*/ 47570 w 47982"/>
                <a:gd name="connsiteY17" fmla="*/ 21554 h 76933"/>
                <a:gd name="connsiteX18" fmla="*/ 45808 w 47982"/>
                <a:gd name="connsiteY18" fmla="*/ 30414 h 76933"/>
                <a:gd name="connsiteX19" fmla="*/ 39473 w 47982"/>
                <a:gd name="connsiteY19" fmla="*/ 40235 h 76933"/>
                <a:gd name="connsiteX20" fmla="*/ 31426 w 47982"/>
                <a:gd name="connsiteY20" fmla="*/ 48744 h 76933"/>
                <a:gd name="connsiteX21" fmla="*/ 12296 w 47982"/>
                <a:gd name="connsiteY21" fmla="*/ 68324 h 76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982" h="76933">
                  <a:moveTo>
                    <a:pt x="12296" y="68324"/>
                  </a:moveTo>
                  <a:lnTo>
                    <a:pt x="47982" y="68324"/>
                  </a:lnTo>
                  <a:lnTo>
                    <a:pt x="47982" y="76934"/>
                  </a:lnTo>
                  <a:lnTo>
                    <a:pt x="0" y="76934"/>
                  </a:lnTo>
                  <a:lnTo>
                    <a:pt x="0" y="68324"/>
                  </a:lnTo>
                  <a:cubicBezTo>
                    <a:pt x="3874" y="64313"/>
                    <a:pt x="9147" y="58928"/>
                    <a:pt x="15832" y="52181"/>
                  </a:cubicBezTo>
                  <a:cubicBezTo>
                    <a:pt x="22554" y="45395"/>
                    <a:pt x="26778" y="41035"/>
                    <a:pt x="28489" y="39073"/>
                  </a:cubicBezTo>
                  <a:cubicBezTo>
                    <a:pt x="31763" y="35387"/>
                    <a:pt x="34037" y="32288"/>
                    <a:pt x="35324" y="29764"/>
                  </a:cubicBezTo>
                  <a:cubicBezTo>
                    <a:pt x="36636" y="27202"/>
                    <a:pt x="37299" y="24678"/>
                    <a:pt x="37299" y="22217"/>
                  </a:cubicBezTo>
                  <a:cubicBezTo>
                    <a:pt x="37299" y="18206"/>
                    <a:pt x="35887" y="14932"/>
                    <a:pt x="33050" y="12395"/>
                  </a:cubicBezTo>
                  <a:cubicBezTo>
                    <a:pt x="30251" y="9859"/>
                    <a:pt x="26590" y="8597"/>
                    <a:pt x="22067" y="8597"/>
                  </a:cubicBezTo>
                  <a:cubicBezTo>
                    <a:pt x="18856" y="8597"/>
                    <a:pt x="15469" y="9159"/>
                    <a:pt x="11896" y="10271"/>
                  </a:cubicBezTo>
                  <a:cubicBezTo>
                    <a:pt x="8347" y="11383"/>
                    <a:pt x="4548" y="13070"/>
                    <a:pt x="500" y="15332"/>
                  </a:cubicBezTo>
                  <a:lnTo>
                    <a:pt x="500" y="5011"/>
                  </a:lnTo>
                  <a:cubicBezTo>
                    <a:pt x="4611" y="3349"/>
                    <a:pt x="8459" y="2099"/>
                    <a:pt x="12046" y="1262"/>
                  </a:cubicBezTo>
                  <a:cubicBezTo>
                    <a:pt x="15619" y="425"/>
                    <a:pt x="18893" y="0"/>
                    <a:pt x="21867" y="0"/>
                  </a:cubicBezTo>
                  <a:cubicBezTo>
                    <a:pt x="29689" y="0"/>
                    <a:pt x="35924" y="1962"/>
                    <a:pt x="40585" y="5873"/>
                  </a:cubicBezTo>
                  <a:cubicBezTo>
                    <a:pt x="45246" y="9784"/>
                    <a:pt x="47570" y="15007"/>
                    <a:pt x="47570" y="21554"/>
                  </a:cubicBezTo>
                  <a:cubicBezTo>
                    <a:pt x="47570" y="24666"/>
                    <a:pt x="46983" y="27615"/>
                    <a:pt x="45808" y="30414"/>
                  </a:cubicBezTo>
                  <a:cubicBezTo>
                    <a:pt x="44658" y="33175"/>
                    <a:pt x="42547" y="36449"/>
                    <a:pt x="39473" y="40235"/>
                  </a:cubicBezTo>
                  <a:cubicBezTo>
                    <a:pt x="38636" y="41222"/>
                    <a:pt x="35949" y="44059"/>
                    <a:pt x="31426" y="48744"/>
                  </a:cubicBezTo>
                  <a:cubicBezTo>
                    <a:pt x="26902" y="53405"/>
                    <a:pt x="20530" y="59928"/>
                    <a:pt x="12296" y="68324"/>
                  </a:cubicBez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A065B59-22DB-1DE8-A0B8-611842234DFA}"/>
                </a:ext>
              </a:extLst>
            </p:cNvPr>
            <p:cNvSpPr/>
            <p:nvPr/>
          </p:nvSpPr>
          <p:spPr>
            <a:xfrm>
              <a:off x="5184589" y="3901518"/>
              <a:ext cx="55067" cy="75571"/>
            </a:xfrm>
            <a:custGeom>
              <a:avLst/>
              <a:gdLst>
                <a:gd name="connsiteX0" fmla="*/ 34112 w 55067"/>
                <a:gd name="connsiteY0" fmla="*/ 8909 h 75571"/>
                <a:gd name="connsiteX1" fmla="*/ 8297 w 55067"/>
                <a:gd name="connsiteY1" fmla="*/ 49257 h 75571"/>
                <a:gd name="connsiteX2" fmla="*/ 34112 w 55067"/>
                <a:gd name="connsiteY2" fmla="*/ 49257 h 75571"/>
                <a:gd name="connsiteX3" fmla="*/ 34112 w 55067"/>
                <a:gd name="connsiteY3" fmla="*/ 8909 h 75571"/>
                <a:gd name="connsiteX4" fmla="*/ 31438 w 55067"/>
                <a:gd name="connsiteY4" fmla="*/ 0 h 75571"/>
                <a:gd name="connsiteX5" fmla="*/ 44296 w 55067"/>
                <a:gd name="connsiteY5" fmla="*/ 0 h 75571"/>
                <a:gd name="connsiteX6" fmla="*/ 44296 w 55067"/>
                <a:gd name="connsiteY6" fmla="*/ 49257 h 75571"/>
                <a:gd name="connsiteX7" fmla="*/ 55067 w 55067"/>
                <a:gd name="connsiteY7" fmla="*/ 49257 h 75571"/>
                <a:gd name="connsiteX8" fmla="*/ 55067 w 55067"/>
                <a:gd name="connsiteY8" fmla="*/ 57753 h 75571"/>
                <a:gd name="connsiteX9" fmla="*/ 44296 w 55067"/>
                <a:gd name="connsiteY9" fmla="*/ 57753 h 75571"/>
                <a:gd name="connsiteX10" fmla="*/ 44296 w 55067"/>
                <a:gd name="connsiteY10" fmla="*/ 75572 h 75571"/>
                <a:gd name="connsiteX11" fmla="*/ 34112 w 55067"/>
                <a:gd name="connsiteY11" fmla="*/ 75572 h 75571"/>
                <a:gd name="connsiteX12" fmla="*/ 34112 w 55067"/>
                <a:gd name="connsiteY12" fmla="*/ 57753 h 75571"/>
                <a:gd name="connsiteX13" fmla="*/ 0 w 55067"/>
                <a:gd name="connsiteY13" fmla="*/ 57753 h 75571"/>
                <a:gd name="connsiteX14" fmla="*/ 0 w 55067"/>
                <a:gd name="connsiteY14" fmla="*/ 47882 h 75571"/>
                <a:gd name="connsiteX15" fmla="*/ 31438 w 55067"/>
                <a:gd name="connsiteY15" fmla="*/ 0 h 7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067" h="75571">
                  <a:moveTo>
                    <a:pt x="34112" y="8909"/>
                  </a:moveTo>
                  <a:lnTo>
                    <a:pt x="8297" y="49257"/>
                  </a:lnTo>
                  <a:lnTo>
                    <a:pt x="34112" y="49257"/>
                  </a:lnTo>
                  <a:lnTo>
                    <a:pt x="34112" y="8909"/>
                  </a:lnTo>
                  <a:moveTo>
                    <a:pt x="31438" y="0"/>
                  </a:moveTo>
                  <a:lnTo>
                    <a:pt x="44296" y="0"/>
                  </a:lnTo>
                  <a:lnTo>
                    <a:pt x="44296" y="49257"/>
                  </a:lnTo>
                  <a:lnTo>
                    <a:pt x="55067" y="49257"/>
                  </a:lnTo>
                  <a:lnTo>
                    <a:pt x="55067" y="57753"/>
                  </a:lnTo>
                  <a:lnTo>
                    <a:pt x="44296" y="57753"/>
                  </a:lnTo>
                  <a:lnTo>
                    <a:pt x="44296" y="75572"/>
                  </a:lnTo>
                  <a:lnTo>
                    <a:pt x="34112" y="75572"/>
                  </a:lnTo>
                  <a:lnTo>
                    <a:pt x="34112" y="57753"/>
                  </a:lnTo>
                  <a:lnTo>
                    <a:pt x="0" y="57753"/>
                  </a:lnTo>
                  <a:lnTo>
                    <a:pt x="0" y="47882"/>
                  </a:lnTo>
                  <a:lnTo>
                    <a:pt x="31438" y="0"/>
                  </a:ln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641EDFD8-4C24-7532-7203-CC9DF1B86DCB}"/>
                </a:ext>
              </a:extLst>
            </p:cNvPr>
            <p:cNvSpPr/>
            <p:nvPr/>
          </p:nvSpPr>
          <p:spPr>
            <a:xfrm>
              <a:off x="3945139" y="4041391"/>
              <a:ext cx="59702" cy="54317"/>
            </a:xfrm>
            <a:custGeom>
              <a:avLst/>
              <a:gdLst>
                <a:gd name="connsiteX0" fmla="*/ 59703 w 59702"/>
                <a:gd name="connsiteY0" fmla="*/ 7897 h 54317"/>
                <a:gd name="connsiteX1" fmla="*/ 57653 w 59702"/>
                <a:gd name="connsiteY1" fmla="*/ 13045 h 54317"/>
                <a:gd name="connsiteX2" fmla="*/ 53268 w 59702"/>
                <a:gd name="connsiteY2" fmla="*/ 14869 h 54317"/>
                <a:gd name="connsiteX3" fmla="*/ 49869 w 59702"/>
                <a:gd name="connsiteY3" fmla="*/ 13582 h 54317"/>
                <a:gd name="connsiteX4" fmla="*/ 48707 w 59702"/>
                <a:gd name="connsiteY4" fmla="*/ 10646 h 54317"/>
                <a:gd name="connsiteX5" fmla="*/ 50344 w 59702"/>
                <a:gd name="connsiteY5" fmla="*/ 6498 h 54317"/>
                <a:gd name="connsiteX6" fmla="*/ 54442 w 59702"/>
                <a:gd name="connsiteY6" fmla="*/ 4148 h 54317"/>
                <a:gd name="connsiteX7" fmla="*/ 48469 w 59702"/>
                <a:gd name="connsiteY7" fmla="*/ 2636 h 54317"/>
                <a:gd name="connsiteX8" fmla="*/ 44084 w 59702"/>
                <a:gd name="connsiteY8" fmla="*/ 3861 h 54317"/>
                <a:gd name="connsiteX9" fmla="*/ 40860 w 59702"/>
                <a:gd name="connsiteY9" fmla="*/ 6672 h 54317"/>
                <a:gd name="connsiteX10" fmla="*/ 38636 w 59702"/>
                <a:gd name="connsiteY10" fmla="*/ 10533 h 54317"/>
                <a:gd name="connsiteX11" fmla="*/ 37236 w 59702"/>
                <a:gd name="connsiteY11" fmla="*/ 14107 h 54317"/>
                <a:gd name="connsiteX12" fmla="*/ 36586 w 59702"/>
                <a:gd name="connsiteY12" fmla="*/ 16794 h 54317"/>
                <a:gd name="connsiteX13" fmla="*/ 32488 w 59702"/>
                <a:gd name="connsiteY13" fmla="*/ 33188 h 54317"/>
                <a:gd name="connsiteX14" fmla="*/ 30501 w 59702"/>
                <a:gd name="connsiteY14" fmla="*/ 43721 h 54317"/>
                <a:gd name="connsiteX15" fmla="*/ 32138 w 59702"/>
                <a:gd name="connsiteY15" fmla="*/ 49406 h 54317"/>
                <a:gd name="connsiteX16" fmla="*/ 37049 w 59702"/>
                <a:gd name="connsiteY16" fmla="*/ 51631 h 54317"/>
                <a:gd name="connsiteX17" fmla="*/ 39810 w 59702"/>
                <a:gd name="connsiteY17" fmla="*/ 51268 h 54317"/>
                <a:gd name="connsiteX18" fmla="*/ 43146 w 59702"/>
                <a:gd name="connsiteY18" fmla="*/ 49806 h 54317"/>
                <a:gd name="connsiteX19" fmla="*/ 46770 w 59702"/>
                <a:gd name="connsiteY19" fmla="*/ 47057 h 54317"/>
                <a:gd name="connsiteX20" fmla="*/ 50219 w 59702"/>
                <a:gd name="connsiteY20" fmla="*/ 42497 h 54317"/>
                <a:gd name="connsiteX21" fmla="*/ 53030 w 59702"/>
                <a:gd name="connsiteY21" fmla="*/ 35937 h 54317"/>
                <a:gd name="connsiteX22" fmla="*/ 54555 w 59702"/>
                <a:gd name="connsiteY22" fmla="*/ 34650 h 54317"/>
                <a:gd name="connsiteX23" fmla="*/ 56017 w 59702"/>
                <a:gd name="connsiteY23" fmla="*/ 35824 h 54317"/>
                <a:gd name="connsiteX24" fmla="*/ 55204 w 59702"/>
                <a:gd name="connsiteY24" fmla="*/ 38923 h 54317"/>
                <a:gd name="connsiteX25" fmla="*/ 52743 w 59702"/>
                <a:gd name="connsiteY25" fmla="*/ 43659 h 54317"/>
                <a:gd name="connsiteX26" fmla="*/ 48932 w 59702"/>
                <a:gd name="connsiteY26" fmla="*/ 48694 h 54317"/>
                <a:gd name="connsiteX27" fmla="*/ 43546 w 59702"/>
                <a:gd name="connsiteY27" fmla="*/ 52680 h 54317"/>
                <a:gd name="connsiteX28" fmla="*/ 36824 w 59702"/>
                <a:gd name="connsiteY28" fmla="*/ 54317 h 54317"/>
                <a:gd name="connsiteX29" fmla="*/ 28452 w 59702"/>
                <a:gd name="connsiteY29" fmla="*/ 51631 h 54317"/>
                <a:gd name="connsiteX30" fmla="*/ 23879 w 59702"/>
                <a:gd name="connsiteY30" fmla="*/ 45183 h 54317"/>
                <a:gd name="connsiteX31" fmla="*/ 23179 w 59702"/>
                <a:gd name="connsiteY31" fmla="*/ 46420 h 54317"/>
                <a:gd name="connsiteX32" fmla="*/ 21542 w 59702"/>
                <a:gd name="connsiteY32" fmla="*/ 48694 h 54317"/>
                <a:gd name="connsiteX33" fmla="*/ 19031 w 59702"/>
                <a:gd name="connsiteY33" fmla="*/ 51393 h 54317"/>
                <a:gd name="connsiteX34" fmla="*/ 15569 w 59702"/>
                <a:gd name="connsiteY34" fmla="*/ 53380 h 54317"/>
                <a:gd name="connsiteX35" fmla="*/ 11296 w 59702"/>
                <a:gd name="connsiteY35" fmla="*/ 54317 h 54317"/>
                <a:gd name="connsiteX36" fmla="*/ 5973 w 59702"/>
                <a:gd name="connsiteY36" fmla="*/ 53492 h 54317"/>
                <a:gd name="connsiteX37" fmla="*/ 1762 w 59702"/>
                <a:gd name="connsiteY37" fmla="*/ 50806 h 54317"/>
                <a:gd name="connsiteX38" fmla="*/ 0 w 59702"/>
                <a:gd name="connsiteY38" fmla="*/ 46358 h 54317"/>
                <a:gd name="connsiteX39" fmla="*/ 1937 w 59702"/>
                <a:gd name="connsiteY39" fmla="*/ 41497 h 54317"/>
                <a:gd name="connsiteX40" fmla="*/ 6623 w 59702"/>
                <a:gd name="connsiteY40" fmla="*/ 39448 h 54317"/>
                <a:gd name="connsiteX41" fmla="*/ 9659 w 59702"/>
                <a:gd name="connsiteY41" fmla="*/ 40447 h 54317"/>
                <a:gd name="connsiteX42" fmla="*/ 11071 w 59702"/>
                <a:gd name="connsiteY42" fmla="*/ 43609 h 54317"/>
                <a:gd name="connsiteX43" fmla="*/ 9422 w 59702"/>
                <a:gd name="connsiteY43" fmla="*/ 47820 h 54317"/>
                <a:gd name="connsiteX44" fmla="*/ 5448 w 59702"/>
                <a:gd name="connsiteY44" fmla="*/ 50106 h 54317"/>
                <a:gd name="connsiteX45" fmla="*/ 11421 w 59702"/>
                <a:gd name="connsiteY45" fmla="*/ 51631 h 54317"/>
                <a:gd name="connsiteX46" fmla="*/ 18318 w 59702"/>
                <a:gd name="connsiteY46" fmla="*/ 48232 h 54317"/>
                <a:gd name="connsiteX47" fmla="*/ 22829 w 59702"/>
                <a:gd name="connsiteY47" fmla="*/ 39160 h 54317"/>
                <a:gd name="connsiteX48" fmla="*/ 27865 w 59702"/>
                <a:gd name="connsiteY48" fmla="*/ 19430 h 54317"/>
                <a:gd name="connsiteX49" fmla="*/ 29264 w 59702"/>
                <a:gd name="connsiteY49" fmla="*/ 10646 h 54317"/>
                <a:gd name="connsiteX50" fmla="*/ 28627 w 59702"/>
                <a:gd name="connsiteY50" fmla="*/ 6498 h 54317"/>
                <a:gd name="connsiteX51" fmla="*/ 26865 w 59702"/>
                <a:gd name="connsiteY51" fmla="*/ 4036 h 54317"/>
                <a:gd name="connsiteX52" fmla="*/ 24816 w 59702"/>
                <a:gd name="connsiteY52" fmla="*/ 2924 h 54317"/>
                <a:gd name="connsiteX53" fmla="*/ 22829 w 59702"/>
                <a:gd name="connsiteY53" fmla="*/ 2636 h 54317"/>
                <a:gd name="connsiteX54" fmla="*/ 19080 w 59702"/>
                <a:gd name="connsiteY54" fmla="*/ 3336 h 54317"/>
                <a:gd name="connsiteX55" fmla="*/ 14807 w 59702"/>
                <a:gd name="connsiteY55" fmla="*/ 5673 h 54317"/>
                <a:gd name="connsiteX56" fmla="*/ 10359 w 59702"/>
                <a:gd name="connsiteY56" fmla="*/ 10533 h 54317"/>
                <a:gd name="connsiteX57" fmla="*/ 6735 w 59702"/>
                <a:gd name="connsiteY57" fmla="*/ 18318 h 54317"/>
                <a:gd name="connsiteX58" fmla="*/ 5148 w 59702"/>
                <a:gd name="connsiteY58" fmla="*/ 19668 h 54317"/>
                <a:gd name="connsiteX59" fmla="*/ 3749 w 59702"/>
                <a:gd name="connsiteY59" fmla="*/ 18431 h 54317"/>
                <a:gd name="connsiteX60" fmla="*/ 4511 w 59702"/>
                <a:gd name="connsiteY60" fmla="*/ 15394 h 54317"/>
                <a:gd name="connsiteX61" fmla="*/ 6972 w 59702"/>
                <a:gd name="connsiteY61" fmla="*/ 10646 h 54317"/>
                <a:gd name="connsiteX62" fmla="*/ 10834 w 59702"/>
                <a:gd name="connsiteY62" fmla="*/ 5673 h 54317"/>
                <a:gd name="connsiteX63" fmla="*/ 16269 w 59702"/>
                <a:gd name="connsiteY63" fmla="*/ 1637 h 54317"/>
                <a:gd name="connsiteX64" fmla="*/ 23066 w 59702"/>
                <a:gd name="connsiteY64" fmla="*/ 0 h 54317"/>
                <a:gd name="connsiteX65" fmla="*/ 26165 w 59702"/>
                <a:gd name="connsiteY65" fmla="*/ 350 h 54317"/>
                <a:gd name="connsiteX66" fmla="*/ 29627 w 59702"/>
                <a:gd name="connsiteY66" fmla="*/ 1524 h 54317"/>
                <a:gd name="connsiteX67" fmla="*/ 33250 w 59702"/>
                <a:gd name="connsiteY67" fmla="*/ 4323 h 54317"/>
                <a:gd name="connsiteX68" fmla="*/ 35999 w 59702"/>
                <a:gd name="connsiteY68" fmla="*/ 9072 h 54317"/>
                <a:gd name="connsiteX69" fmla="*/ 37636 w 59702"/>
                <a:gd name="connsiteY69" fmla="*/ 6435 h 54317"/>
                <a:gd name="connsiteX70" fmla="*/ 40160 w 59702"/>
                <a:gd name="connsiteY70" fmla="*/ 3574 h 54317"/>
                <a:gd name="connsiteX71" fmla="*/ 43909 w 59702"/>
                <a:gd name="connsiteY71" fmla="*/ 987 h 54317"/>
                <a:gd name="connsiteX72" fmla="*/ 48582 w 59702"/>
                <a:gd name="connsiteY72" fmla="*/ 0 h 54317"/>
                <a:gd name="connsiteX73" fmla="*/ 53330 w 59702"/>
                <a:gd name="connsiteY73" fmla="*/ 637 h 54317"/>
                <a:gd name="connsiteX74" fmla="*/ 57653 w 59702"/>
                <a:gd name="connsiteY74" fmla="*/ 3161 h 54317"/>
                <a:gd name="connsiteX75" fmla="*/ 59703 w 59702"/>
                <a:gd name="connsiteY75" fmla="*/ 7897 h 5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9702" h="54317">
                  <a:moveTo>
                    <a:pt x="59703" y="7897"/>
                  </a:moveTo>
                  <a:cubicBezTo>
                    <a:pt x="59703" y="10084"/>
                    <a:pt x="59016" y="11808"/>
                    <a:pt x="57653" y="13045"/>
                  </a:cubicBezTo>
                  <a:cubicBezTo>
                    <a:pt x="56292" y="14257"/>
                    <a:pt x="54830" y="14869"/>
                    <a:pt x="53268" y="14869"/>
                  </a:cubicBezTo>
                  <a:cubicBezTo>
                    <a:pt x="51781" y="14869"/>
                    <a:pt x="50656" y="14445"/>
                    <a:pt x="49869" y="13582"/>
                  </a:cubicBezTo>
                  <a:cubicBezTo>
                    <a:pt x="49094" y="12720"/>
                    <a:pt x="48707" y="11745"/>
                    <a:pt x="48707" y="10646"/>
                  </a:cubicBezTo>
                  <a:cubicBezTo>
                    <a:pt x="48707" y="9159"/>
                    <a:pt x="49257" y="7785"/>
                    <a:pt x="50344" y="6498"/>
                  </a:cubicBezTo>
                  <a:cubicBezTo>
                    <a:pt x="51431" y="5210"/>
                    <a:pt x="52805" y="4423"/>
                    <a:pt x="54442" y="4148"/>
                  </a:cubicBezTo>
                  <a:cubicBezTo>
                    <a:pt x="52843" y="3136"/>
                    <a:pt x="50856" y="2636"/>
                    <a:pt x="48469" y="2636"/>
                  </a:cubicBezTo>
                  <a:cubicBezTo>
                    <a:pt x="46908" y="2636"/>
                    <a:pt x="45446" y="3049"/>
                    <a:pt x="44084" y="3861"/>
                  </a:cubicBezTo>
                  <a:cubicBezTo>
                    <a:pt x="42747" y="4673"/>
                    <a:pt x="41672" y="5610"/>
                    <a:pt x="40860" y="6672"/>
                  </a:cubicBezTo>
                  <a:cubicBezTo>
                    <a:pt x="40073" y="7722"/>
                    <a:pt x="39335" y="9009"/>
                    <a:pt x="38636" y="10533"/>
                  </a:cubicBezTo>
                  <a:cubicBezTo>
                    <a:pt x="37973" y="12021"/>
                    <a:pt x="37499" y="13207"/>
                    <a:pt x="37236" y="14107"/>
                  </a:cubicBezTo>
                  <a:cubicBezTo>
                    <a:pt x="36999" y="14969"/>
                    <a:pt x="36774" y="15857"/>
                    <a:pt x="36586" y="16794"/>
                  </a:cubicBezTo>
                  <a:lnTo>
                    <a:pt x="32488" y="33188"/>
                  </a:lnTo>
                  <a:cubicBezTo>
                    <a:pt x="31163" y="38373"/>
                    <a:pt x="30501" y="41884"/>
                    <a:pt x="30501" y="43721"/>
                  </a:cubicBezTo>
                  <a:cubicBezTo>
                    <a:pt x="30501" y="45983"/>
                    <a:pt x="31051" y="47882"/>
                    <a:pt x="32138" y="49406"/>
                  </a:cubicBezTo>
                  <a:cubicBezTo>
                    <a:pt x="33225" y="50893"/>
                    <a:pt x="34862" y="51631"/>
                    <a:pt x="37049" y="51631"/>
                  </a:cubicBezTo>
                  <a:cubicBezTo>
                    <a:pt x="37911" y="51631"/>
                    <a:pt x="38836" y="51506"/>
                    <a:pt x="39810" y="51268"/>
                  </a:cubicBezTo>
                  <a:cubicBezTo>
                    <a:pt x="40785" y="51006"/>
                    <a:pt x="41897" y="50519"/>
                    <a:pt x="43146" y="49806"/>
                  </a:cubicBezTo>
                  <a:cubicBezTo>
                    <a:pt x="44433" y="49069"/>
                    <a:pt x="45633" y="48144"/>
                    <a:pt x="46770" y="47057"/>
                  </a:cubicBezTo>
                  <a:cubicBezTo>
                    <a:pt x="47945" y="45920"/>
                    <a:pt x="49094" y="44408"/>
                    <a:pt x="50219" y="42497"/>
                  </a:cubicBezTo>
                  <a:cubicBezTo>
                    <a:pt x="51356" y="40585"/>
                    <a:pt x="52293" y="38398"/>
                    <a:pt x="53030" y="35937"/>
                  </a:cubicBezTo>
                  <a:cubicBezTo>
                    <a:pt x="53268" y="35074"/>
                    <a:pt x="53767" y="34650"/>
                    <a:pt x="54555" y="34650"/>
                  </a:cubicBezTo>
                  <a:cubicBezTo>
                    <a:pt x="55529" y="34650"/>
                    <a:pt x="56017" y="35037"/>
                    <a:pt x="56017" y="35824"/>
                  </a:cubicBezTo>
                  <a:cubicBezTo>
                    <a:pt x="56017" y="36486"/>
                    <a:pt x="55742" y="37511"/>
                    <a:pt x="55204" y="38923"/>
                  </a:cubicBezTo>
                  <a:cubicBezTo>
                    <a:pt x="54692" y="40285"/>
                    <a:pt x="53880" y="41872"/>
                    <a:pt x="52743" y="43659"/>
                  </a:cubicBezTo>
                  <a:cubicBezTo>
                    <a:pt x="51656" y="45421"/>
                    <a:pt x="50381" y="47095"/>
                    <a:pt x="48932" y="48694"/>
                  </a:cubicBezTo>
                  <a:cubicBezTo>
                    <a:pt x="47495" y="50256"/>
                    <a:pt x="45696" y="51593"/>
                    <a:pt x="43546" y="52680"/>
                  </a:cubicBezTo>
                  <a:cubicBezTo>
                    <a:pt x="41410" y="53767"/>
                    <a:pt x="39160" y="54317"/>
                    <a:pt x="36824" y="54317"/>
                  </a:cubicBezTo>
                  <a:cubicBezTo>
                    <a:pt x="33463" y="54317"/>
                    <a:pt x="30676" y="53418"/>
                    <a:pt x="28452" y="51631"/>
                  </a:cubicBezTo>
                  <a:cubicBezTo>
                    <a:pt x="26228" y="49831"/>
                    <a:pt x="24703" y="47682"/>
                    <a:pt x="23879" y="45183"/>
                  </a:cubicBezTo>
                  <a:cubicBezTo>
                    <a:pt x="23691" y="45533"/>
                    <a:pt x="23454" y="45945"/>
                    <a:pt x="23179" y="46420"/>
                  </a:cubicBezTo>
                  <a:cubicBezTo>
                    <a:pt x="22904" y="46882"/>
                    <a:pt x="22354" y="47645"/>
                    <a:pt x="21542" y="48694"/>
                  </a:cubicBezTo>
                  <a:cubicBezTo>
                    <a:pt x="20755" y="49706"/>
                    <a:pt x="19918" y="50606"/>
                    <a:pt x="19031" y="51393"/>
                  </a:cubicBezTo>
                  <a:cubicBezTo>
                    <a:pt x="18131" y="52130"/>
                    <a:pt x="16981" y="52793"/>
                    <a:pt x="15569" y="53380"/>
                  </a:cubicBezTo>
                  <a:cubicBezTo>
                    <a:pt x="14207" y="54005"/>
                    <a:pt x="12783" y="54317"/>
                    <a:pt x="11296" y="54317"/>
                  </a:cubicBezTo>
                  <a:cubicBezTo>
                    <a:pt x="9422" y="54317"/>
                    <a:pt x="7647" y="54042"/>
                    <a:pt x="5973" y="53492"/>
                  </a:cubicBezTo>
                  <a:cubicBezTo>
                    <a:pt x="4336" y="52955"/>
                    <a:pt x="2924" y="52055"/>
                    <a:pt x="1762" y="50806"/>
                  </a:cubicBezTo>
                  <a:cubicBezTo>
                    <a:pt x="587" y="49556"/>
                    <a:pt x="0" y="48070"/>
                    <a:pt x="0" y="46358"/>
                  </a:cubicBezTo>
                  <a:cubicBezTo>
                    <a:pt x="0" y="44446"/>
                    <a:pt x="650" y="42821"/>
                    <a:pt x="1937" y="41497"/>
                  </a:cubicBezTo>
                  <a:cubicBezTo>
                    <a:pt x="3261" y="40135"/>
                    <a:pt x="4823" y="39448"/>
                    <a:pt x="6623" y="39448"/>
                  </a:cubicBezTo>
                  <a:cubicBezTo>
                    <a:pt x="7747" y="39448"/>
                    <a:pt x="8759" y="39785"/>
                    <a:pt x="9659" y="40447"/>
                  </a:cubicBezTo>
                  <a:cubicBezTo>
                    <a:pt x="10596" y="41110"/>
                    <a:pt x="11071" y="42159"/>
                    <a:pt x="11071" y="43609"/>
                  </a:cubicBezTo>
                  <a:cubicBezTo>
                    <a:pt x="11071" y="45208"/>
                    <a:pt x="10521" y="46607"/>
                    <a:pt x="9422" y="47820"/>
                  </a:cubicBezTo>
                  <a:cubicBezTo>
                    <a:pt x="8334" y="49032"/>
                    <a:pt x="7010" y="49794"/>
                    <a:pt x="5448" y="50106"/>
                  </a:cubicBezTo>
                  <a:cubicBezTo>
                    <a:pt x="7047" y="51118"/>
                    <a:pt x="9034" y="51631"/>
                    <a:pt x="11421" y="51631"/>
                  </a:cubicBezTo>
                  <a:cubicBezTo>
                    <a:pt x="13995" y="51631"/>
                    <a:pt x="16294" y="50494"/>
                    <a:pt x="18318" y="48232"/>
                  </a:cubicBezTo>
                  <a:cubicBezTo>
                    <a:pt x="20355" y="45970"/>
                    <a:pt x="21854" y="42946"/>
                    <a:pt x="22829" y="39160"/>
                  </a:cubicBezTo>
                  <a:cubicBezTo>
                    <a:pt x="25253" y="30064"/>
                    <a:pt x="26928" y="23491"/>
                    <a:pt x="27865" y="19430"/>
                  </a:cubicBezTo>
                  <a:cubicBezTo>
                    <a:pt x="28802" y="15332"/>
                    <a:pt x="29264" y="12408"/>
                    <a:pt x="29264" y="10646"/>
                  </a:cubicBezTo>
                  <a:cubicBezTo>
                    <a:pt x="29264" y="9009"/>
                    <a:pt x="29052" y="7635"/>
                    <a:pt x="28627" y="6498"/>
                  </a:cubicBezTo>
                  <a:cubicBezTo>
                    <a:pt x="28190" y="5360"/>
                    <a:pt x="27602" y="4548"/>
                    <a:pt x="26865" y="4036"/>
                  </a:cubicBezTo>
                  <a:cubicBezTo>
                    <a:pt x="26165" y="3486"/>
                    <a:pt x="25478" y="3111"/>
                    <a:pt x="24816" y="2924"/>
                  </a:cubicBezTo>
                  <a:cubicBezTo>
                    <a:pt x="24191" y="2736"/>
                    <a:pt x="23529" y="2636"/>
                    <a:pt x="22829" y="2636"/>
                  </a:cubicBezTo>
                  <a:cubicBezTo>
                    <a:pt x="21667" y="2636"/>
                    <a:pt x="20417" y="2874"/>
                    <a:pt x="19080" y="3336"/>
                  </a:cubicBezTo>
                  <a:cubicBezTo>
                    <a:pt x="17793" y="3798"/>
                    <a:pt x="16369" y="4586"/>
                    <a:pt x="14807" y="5673"/>
                  </a:cubicBezTo>
                  <a:cubicBezTo>
                    <a:pt x="13295" y="6735"/>
                    <a:pt x="11808" y="8347"/>
                    <a:pt x="10359" y="10533"/>
                  </a:cubicBezTo>
                  <a:cubicBezTo>
                    <a:pt x="8922" y="12720"/>
                    <a:pt x="7710" y="15307"/>
                    <a:pt x="6735" y="18318"/>
                  </a:cubicBezTo>
                  <a:cubicBezTo>
                    <a:pt x="6535" y="19218"/>
                    <a:pt x="6010" y="19668"/>
                    <a:pt x="5148" y="19668"/>
                  </a:cubicBezTo>
                  <a:cubicBezTo>
                    <a:pt x="4211" y="19630"/>
                    <a:pt x="3749" y="19218"/>
                    <a:pt x="3749" y="18431"/>
                  </a:cubicBezTo>
                  <a:cubicBezTo>
                    <a:pt x="3749" y="17768"/>
                    <a:pt x="3999" y="16756"/>
                    <a:pt x="4511" y="15394"/>
                  </a:cubicBezTo>
                  <a:cubicBezTo>
                    <a:pt x="5048" y="13982"/>
                    <a:pt x="5873" y="12408"/>
                    <a:pt x="6972" y="10646"/>
                  </a:cubicBezTo>
                  <a:cubicBezTo>
                    <a:pt x="8097" y="8897"/>
                    <a:pt x="9384" y="7235"/>
                    <a:pt x="10834" y="5673"/>
                  </a:cubicBezTo>
                  <a:cubicBezTo>
                    <a:pt x="12320" y="4073"/>
                    <a:pt x="14132" y="2724"/>
                    <a:pt x="16269" y="1637"/>
                  </a:cubicBezTo>
                  <a:cubicBezTo>
                    <a:pt x="18456" y="550"/>
                    <a:pt x="20730" y="0"/>
                    <a:pt x="23066" y="0"/>
                  </a:cubicBezTo>
                  <a:cubicBezTo>
                    <a:pt x="24116" y="0"/>
                    <a:pt x="25153" y="112"/>
                    <a:pt x="26165" y="350"/>
                  </a:cubicBezTo>
                  <a:cubicBezTo>
                    <a:pt x="27227" y="537"/>
                    <a:pt x="28377" y="937"/>
                    <a:pt x="29627" y="1524"/>
                  </a:cubicBezTo>
                  <a:cubicBezTo>
                    <a:pt x="30913" y="2112"/>
                    <a:pt x="32113" y="3036"/>
                    <a:pt x="33250" y="4323"/>
                  </a:cubicBezTo>
                  <a:cubicBezTo>
                    <a:pt x="34387" y="5610"/>
                    <a:pt x="35299" y="7197"/>
                    <a:pt x="35999" y="9072"/>
                  </a:cubicBezTo>
                  <a:cubicBezTo>
                    <a:pt x="36461" y="8172"/>
                    <a:pt x="37011" y="7297"/>
                    <a:pt x="37636" y="6435"/>
                  </a:cubicBezTo>
                  <a:cubicBezTo>
                    <a:pt x="38298" y="5573"/>
                    <a:pt x="39148" y="4623"/>
                    <a:pt x="40160" y="3574"/>
                  </a:cubicBezTo>
                  <a:cubicBezTo>
                    <a:pt x="41210" y="2474"/>
                    <a:pt x="42459" y="1612"/>
                    <a:pt x="43909" y="987"/>
                  </a:cubicBezTo>
                  <a:cubicBezTo>
                    <a:pt x="45396" y="325"/>
                    <a:pt x="46945" y="0"/>
                    <a:pt x="48582" y="0"/>
                  </a:cubicBezTo>
                  <a:cubicBezTo>
                    <a:pt x="50181" y="0"/>
                    <a:pt x="51768" y="212"/>
                    <a:pt x="53330" y="637"/>
                  </a:cubicBezTo>
                  <a:cubicBezTo>
                    <a:pt x="54892" y="1025"/>
                    <a:pt x="56329" y="1874"/>
                    <a:pt x="57653" y="3161"/>
                  </a:cubicBezTo>
                  <a:cubicBezTo>
                    <a:pt x="59016" y="4411"/>
                    <a:pt x="59703" y="5985"/>
                    <a:pt x="59703" y="7897"/>
                  </a:cubicBez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DC0E2E3-2B5D-85E8-9EC3-0EDA1FB49889}"/>
                </a:ext>
              </a:extLst>
            </p:cNvPr>
            <p:cNvSpPr/>
            <p:nvPr/>
          </p:nvSpPr>
          <p:spPr>
            <a:xfrm>
              <a:off x="2672059" y="3821323"/>
              <a:ext cx="2614055" cy="1249"/>
            </a:xfrm>
            <a:custGeom>
              <a:avLst/>
              <a:gdLst>
                <a:gd name="connsiteX0" fmla="*/ 0 w 2614055"/>
                <a:gd name="connsiteY0" fmla="*/ 0 h 1249"/>
                <a:gd name="connsiteX1" fmla="*/ 2614055 w 2614055"/>
                <a:gd name="connsiteY1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4055" h="1249">
                  <a:moveTo>
                    <a:pt x="0" y="0"/>
                  </a:moveTo>
                  <a:lnTo>
                    <a:pt x="2614055" y="0"/>
                  </a:lnTo>
                </a:path>
              </a:pathLst>
            </a:custGeom>
            <a:noFill/>
            <a:ln w="249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8BD3E6B4-7FD4-8E4E-7C04-9DF63FD9810F}"/>
                </a:ext>
              </a:extLst>
            </p:cNvPr>
            <p:cNvSpPr/>
            <p:nvPr/>
          </p:nvSpPr>
          <p:spPr>
            <a:xfrm>
              <a:off x="2672059" y="3424996"/>
              <a:ext cx="2614055" cy="1249"/>
            </a:xfrm>
            <a:custGeom>
              <a:avLst/>
              <a:gdLst>
                <a:gd name="connsiteX0" fmla="*/ 0 w 2614055"/>
                <a:gd name="connsiteY0" fmla="*/ 0 h 1249"/>
                <a:gd name="connsiteX1" fmla="*/ 2614055 w 2614055"/>
                <a:gd name="connsiteY1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4055" h="1249">
                  <a:moveTo>
                    <a:pt x="0" y="0"/>
                  </a:moveTo>
                  <a:lnTo>
                    <a:pt x="2614055" y="0"/>
                  </a:lnTo>
                </a:path>
              </a:pathLst>
            </a:custGeom>
            <a:noFill/>
            <a:ln w="249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1735D52-1277-7334-15AA-3E20708B7797}"/>
                </a:ext>
              </a:extLst>
            </p:cNvPr>
            <p:cNvSpPr/>
            <p:nvPr/>
          </p:nvSpPr>
          <p:spPr>
            <a:xfrm>
              <a:off x="2672059" y="3028684"/>
              <a:ext cx="2614055" cy="1249"/>
            </a:xfrm>
            <a:custGeom>
              <a:avLst/>
              <a:gdLst>
                <a:gd name="connsiteX0" fmla="*/ 0 w 2614055"/>
                <a:gd name="connsiteY0" fmla="*/ 0 h 1249"/>
                <a:gd name="connsiteX1" fmla="*/ 2614055 w 2614055"/>
                <a:gd name="connsiteY1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4055" h="1249">
                  <a:moveTo>
                    <a:pt x="0" y="0"/>
                  </a:moveTo>
                  <a:lnTo>
                    <a:pt x="2614055" y="0"/>
                  </a:lnTo>
                </a:path>
              </a:pathLst>
            </a:custGeom>
            <a:noFill/>
            <a:ln w="249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96448F6-705B-8501-B6E5-7654E8C802E2}"/>
                </a:ext>
              </a:extLst>
            </p:cNvPr>
            <p:cNvSpPr/>
            <p:nvPr/>
          </p:nvSpPr>
          <p:spPr>
            <a:xfrm>
              <a:off x="2672059" y="2632367"/>
              <a:ext cx="2614055" cy="1249"/>
            </a:xfrm>
            <a:custGeom>
              <a:avLst/>
              <a:gdLst>
                <a:gd name="connsiteX0" fmla="*/ 0 w 2614055"/>
                <a:gd name="connsiteY0" fmla="*/ 0 h 1249"/>
                <a:gd name="connsiteX1" fmla="*/ 2614055 w 2614055"/>
                <a:gd name="connsiteY1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4055" h="1249">
                  <a:moveTo>
                    <a:pt x="0" y="0"/>
                  </a:moveTo>
                  <a:lnTo>
                    <a:pt x="2614055" y="0"/>
                  </a:lnTo>
                </a:path>
              </a:pathLst>
            </a:custGeom>
            <a:noFill/>
            <a:ln w="249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97CC5FA7-AE06-E0D5-2438-ACEDF6654DC1}"/>
                </a:ext>
              </a:extLst>
            </p:cNvPr>
            <p:cNvSpPr/>
            <p:nvPr/>
          </p:nvSpPr>
          <p:spPr>
            <a:xfrm>
              <a:off x="2672059" y="2236052"/>
              <a:ext cx="2614055" cy="1249"/>
            </a:xfrm>
            <a:custGeom>
              <a:avLst/>
              <a:gdLst>
                <a:gd name="connsiteX0" fmla="*/ 0 w 2614055"/>
                <a:gd name="connsiteY0" fmla="*/ 0 h 1249"/>
                <a:gd name="connsiteX1" fmla="*/ 2614055 w 2614055"/>
                <a:gd name="connsiteY1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14055" h="1249">
                  <a:moveTo>
                    <a:pt x="0" y="0"/>
                  </a:moveTo>
                  <a:lnTo>
                    <a:pt x="2614055" y="0"/>
                  </a:lnTo>
                </a:path>
              </a:pathLst>
            </a:custGeom>
            <a:noFill/>
            <a:ln w="2492" cap="rnd">
              <a:solidFill>
                <a:srgbClr val="000000">
                  <a:alpha val="1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27E2A70-E9D0-E72D-F89F-E64A8F9BC3F5}"/>
                </a:ext>
              </a:extLst>
            </p:cNvPr>
            <p:cNvSpPr/>
            <p:nvPr/>
          </p:nvSpPr>
          <p:spPr>
            <a:xfrm>
              <a:off x="2672059" y="2198735"/>
              <a:ext cx="1249" cy="1659899"/>
            </a:xfrm>
            <a:custGeom>
              <a:avLst/>
              <a:gdLst>
                <a:gd name="connsiteX0" fmla="*/ 0 w 1249"/>
                <a:gd name="connsiteY0" fmla="*/ 1659900 h 1659899"/>
                <a:gd name="connsiteX1" fmla="*/ 0 w 1249"/>
                <a:gd name="connsiteY1" fmla="*/ 0 h 1659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" h="1659899">
                  <a:moveTo>
                    <a:pt x="0" y="1659900"/>
                  </a:moveTo>
                  <a:lnTo>
                    <a:pt x="0" y="0"/>
                  </a:lnTo>
                </a:path>
              </a:pathLst>
            </a:custGeom>
            <a:noFill/>
            <a:ln w="498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B5F7511-5F10-FEFD-D259-D06ED322298B}"/>
                </a:ext>
              </a:extLst>
            </p:cNvPr>
            <p:cNvSpPr/>
            <p:nvPr/>
          </p:nvSpPr>
          <p:spPr>
            <a:xfrm>
              <a:off x="2672059" y="3821323"/>
              <a:ext cx="23613" cy="1249"/>
            </a:xfrm>
            <a:custGeom>
              <a:avLst/>
              <a:gdLst>
                <a:gd name="connsiteX0" fmla="*/ 0 w 23613"/>
                <a:gd name="connsiteY0" fmla="*/ 0 h 1249"/>
                <a:gd name="connsiteX1" fmla="*/ 23614 w 23613"/>
                <a:gd name="connsiteY1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613" h="1249">
                  <a:moveTo>
                    <a:pt x="0" y="0"/>
                  </a:moveTo>
                  <a:lnTo>
                    <a:pt x="23614" y="0"/>
                  </a:lnTo>
                </a:path>
              </a:pathLst>
            </a:custGeom>
            <a:noFill/>
            <a:ln w="498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4905DCD8-0051-E687-4709-EE75524312B9}"/>
                </a:ext>
              </a:extLst>
            </p:cNvPr>
            <p:cNvSpPr/>
            <p:nvPr/>
          </p:nvSpPr>
          <p:spPr>
            <a:xfrm>
              <a:off x="2672059" y="3424996"/>
              <a:ext cx="23613" cy="1249"/>
            </a:xfrm>
            <a:custGeom>
              <a:avLst/>
              <a:gdLst>
                <a:gd name="connsiteX0" fmla="*/ 0 w 23613"/>
                <a:gd name="connsiteY0" fmla="*/ 0 h 1249"/>
                <a:gd name="connsiteX1" fmla="*/ 23614 w 23613"/>
                <a:gd name="connsiteY1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613" h="1249">
                  <a:moveTo>
                    <a:pt x="0" y="0"/>
                  </a:moveTo>
                  <a:lnTo>
                    <a:pt x="23614" y="0"/>
                  </a:lnTo>
                </a:path>
              </a:pathLst>
            </a:custGeom>
            <a:noFill/>
            <a:ln w="498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BF096F9E-BE63-F65C-2ED9-9B8854B31B8A}"/>
                </a:ext>
              </a:extLst>
            </p:cNvPr>
            <p:cNvSpPr/>
            <p:nvPr/>
          </p:nvSpPr>
          <p:spPr>
            <a:xfrm>
              <a:off x="2672059" y="3028684"/>
              <a:ext cx="23613" cy="1249"/>
            </a:xfrm>
            <a:custGeom>
              <a:avLst/>
              <a:gdLst>
                <a:gd name="connsiteX0" fmla="*/ 0 w 23613"/>
                <a:gd name="connsiteY0" fmla="*/ 0 h 1249"/>
                <a:gd name="connsiteX1" fmla="*/ 23614 w 23613"/>
                <a:gd name="connsiteY1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613" h="1249">
                  <a:moveTo>
                    <a:pt x="0" y="0"/>
                  </a:moveTo>
                  <a:lnTo>
                    <a:pt x="23614" y="0"/>
                  </a:lnTo>
                </a:path>
              </a:pathLst>
            </a:custGeom>
            <a:noFill/>
            <a:ln w="498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80550DDB-D602-D7A1-E5AA-079CE7DA32FC}"/>
                </a:ext>
              </a:extLst>
            </p:cNvPr>
            <p:cNvSpPr/>
            <p:nvPr/>
          </p:nvSpPr>
          <p:spPr>
            <a:xfrm>
              <a:off x="2672059" y="2632367"/>
              <a:ext cx="23613" cy="1249"/>
            </a:xfrm>
            <a:custGeom>
              <a:avLst/>
              <a:gdLst>
                <a:gd name="connsiteX0" fmla="*/ 0 w 23613"/>
                <a:gd name="connsiteY0" fmla="*/ 0 h 1249"/>
                <a:gd name="connsiteX1" fmla="*/ 23614 w 23613"/>
                <a:gd name="connsiteY1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613" h="1249">
                  <a:moveTo>
                    <a:pt x="0" y="0"/>
                  </a:moveTo>
                  <a:lnTo>
                    <a:pt x="23614" y="0"/>
                  </a:lnTo>
                </a:path>
              </a:pathLst>
            </a:custGeom>
            <a:noFill/>
            <a:ln w="498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28EEE0A-1B79-4F89-D97D-B24BBFD10955}"/>
                </a:ext>
              </a:extLst>
            </p:cNvPr>
            <p:cNvSpPr/>
            <p:nvPr/>
          </p:nvSpPr>
          <p:spPr>
            <a:xfrm>
              <a:off x="2672059" y="2236052"/>
              <a:ext cx="23613" cy="1249"/>
            </a:xfrm>
            <a:custGeom>
              <a:avLst/>
              <a:gdLst>
                <a:gd name="connsiteX0" fmla="*/ 0 w 23613"/>
                <a:gd name="connsiteY0" fmla="*/ 0 h 1249"/>
                <a:gd name="connsiteX1" fmla="*/ 23614 w 23613"/>
                <a:gd name="connsiteY1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613" h="1249">
                  <a:moveTo>
                    <a:pt x="0" y="0"/>
                  </a:moveTo>
                  <a:lnTo>
                    <a:pt x="23614" y="0"/>
                  </a:lnTo>
                </a:path>
              </a:pathLst>
            </a:custGeom>
            <a:noFill/>
            <a:ln w="498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19ABDAB0-A57C-F366-AAE5-8039338CDAF3}"/>
                </a:ext>
              </a:extLst>
            </p:cNvPr>
            <p:cNvSpPr/>
            <p:nvPr/>
          </p:nvSpPr>
          <p:spPr>
            <a:xfrm>
              <a:off x="2409978" y="3782163"/>
              <a:ext cx="52237" cy="78408"/>
            </a:xfrm>
            <a:custGeom>
              <a:avLst/>
              <a:gdLst>
                <a:gd name="connsiteX0" fmla="*/ 26119 w 52237"/>
                <a:gd name="connsiteY0" fmla="*/ 8097 h 78408"/>
                <a:gd name="connsiteX1" fmla="*/ 14224 w 52237"/>
                <a:gd name="connsiteY1" fmla="*/ 15894 h 78408"/>
                <a:gd name="connsiteX2" fmla="*/ 10275 w 52237"/>
                <a:gd name="connsiteY2" fmla="*/ 39235 h 78408"/>
                <a:gd name="connsiteX3" fmla="*/ 14224 w 52237"/>
                <a:gd name="connsiteY3" fmla="*/ 62564 h 78408"/>
                <a:gd name="connsiteX4" fmla="*/ 26119 w 52237"/>
                <a:gd name="connsiteY4" fmla="*/ 70311 h 78408"/>
                <a:gd name="connsiteX5" fmla="*/ 38014 w 52237"/>
                <a:gd name="connsiteY5" fmla="*/ 62564 h 78408"/>
                <a:gd name="connsiteX6" fmla="*/ 42012 w 52237"/>
                <a:gd name="connsiteY6" fmla="*/ 39235 h 78408"/>
                <a:gd name="connsiteX7" fmla="*/ 38014 w 52237"/>
                <a:gd name="connsiteY7" fmla="*/ 15894 h 78408"/>
                <a:gd name="connsiteX8" fmla="*/ 26119 w 52237"/>
                <a:gd name="connsiteY8" fmla="*/ 8097 h 78408"/>
                <a:gd name="connsiteX9" fmla="*/ 26119 w 52237"/>
                <a:gd name="connsiteY9" fmla="*/ 0 h 78408"/>
                <a:gd name="connsiteX10" fmla="*/ 45505 w 52237"/>
                <a:gd name="connsiteY10" fmla="*/ 10071 h 78408"/>
                <a:gd name="connsiteX11" fmla="*/ 52237 w 52237"/>
                <a:gd name="connsiteY11" fmla="*/ 39235 h 78408"/>
                <a:gd name="connsiteX12" fmla="*/ 45505 w 52237"/>
                <a:gd name="connsiteY12" fmla="*/ 68387 h 78408"/>
                <a:gd name="connsiteX13" fmla="*/ 26119 w 52237"/>
                <a:gd name="connsiteY13" fmla="*/ 78408 h 78408"/>
                <a:gd name="connsiteX14" fmla="*/ 6682 w 52237"/>
                <a:gd name="connsiteY14" fmla="*/ 68387 h 78408"/>
                <a:gd name="connsiteX15" fmla="*/ 0 w 52237"/>
                <a:gd name="connsiteY15" fmla="*/ 39235 h 78408"/>
                <a:gd name="connsiteX16" fmla="*/ 6682 w 52237"/>
                <a:gd name="connsiteY16" fmla="*/ 10071 h 78408"/>
                <a:gd name="connsiteX17" fmla="*/ 26119 w 52237"/>
                <a:gd name="connsiteY17" fmla="*/ 0 h 7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237" h="78408">
                  <a:moveTo>
                    <a:pt x="26119" y="8097"/>
                  </a:moveTo>
                  <a:cubicBezTo>
                    <a:pt x="20854" y="8097"/>
                    <a:pt x="16889" y="10696"/>
                    <a:pt x="14224" y="15894"/>
                  </a:cubicBezTo>
                  <a:cubicBezTo>
                    <a:pt x="11591" y="21055"/>
                    <a:pt x="10275" y="28839"/>
                    <a:pt x="10275" y="39235"/>
                  </a:cubicBezTo>
                  <a:cubicBezTo>
                    <a:pt x="10275" y="49594"/>
                    <a:pt x="11591" y="57366"/>
                    <a:pt x="14224" y="62564"/>
                  </a:cubicBezTo>
                  <a:cubicBezTo>
                    <a:pt x="16889" y="67725"/>
                    <a:pt x="20854" y="70311"/>
                    <a:pt x="26119" y="70311"/>
                  </a:cubicBezTo>
                  <a:cubicBezTo>
                    <a:pt x="31417" y="70311"/>
                    <a:pt x="35382" y="67725"/>
                    <a:pt x="38014" y="62564"/>
                  </a:cubicBezTo>
                  <a:cubicBezTo>
                    <a:pt x="40680" y="57366"/>
                    <a:pt x="42012" y="49594"/>
                    <a:pt x="42012" y="39235"/>
                  </a:cubicBezTo>
                  <a:cubicBezTo>
                    <a:pt x="42012" y="28839"/>
                    <a:pt x="40680" y="21055"/>
                    <a:pt x="38014" y="15894"/>
                  </a:cubicBezTo>
                  <a:cubicBezTo>
                    <a:pt x="35382" y="10696"/>
                    <a:pt x="31417" y="8097"/>
                    <a:pt x="26119" y="8097"/>
                  </a:cubicBezTo>
                  <a:moveTo>
                    <a:pt x="26119" y="0"/>
                  </a:moveTo>
                  <a:cubicBezTo>
                    <a:pt x="34589" y="0"/>
                    <a:pt x="41051" y="3361"/>
                    <a:pt x="45505" y="10071"/>
                  </a:cubicBezTo>
                  <a:cubicBezTo>
                    <a:pt x="49993" y="16756"/>
                    <a:pt x="52237" y="26478"/>
                    <a:pt x="52237" y="39235"/>
                  </a:cubicBezTo>
                  <a:cubicBezTo>
                    <a:pt x="52237" y="51956"/>
                    <a:pt x="49993" y="61677"/>
                    <a:pt x="45505" y="68387"/>
                  </a:cubicBezTo>
                  <a:cubicBezTo>
                    <a:pt x="41051" y="75072"/>
                    <a:pt x="34589" y="78408"/>
                    <a:pt x="26119" y="78408"/>
                  </a:cubicBezTo>
                  <a:cubicBezTo>
                    <a:pt x="17649" y="78408"/>
                    <a:pt x="11170" y="75072"/>
                    <a:pt x="6682" y="68387"/>
                  </a:cubicBezTo>
                  <a:cubicBezTo>
                    <a:pt x="2227" y="61677"/>
                    <a:pt x="0" y="51956"/>
                    <a:pt x="0" y="39235"/>
                  </a:cubicBezTo>
                  <a:cubicBezTo>
                    <a:pt x="0" y="26478"/>
                    <a:pt x="2227" y="16756"/>
                    <a:pt x="6682" y="10071"/>
                  </a:cubicBezTo>
                  <a:cubicBezTo>
                    <a:pt x="11170" y="3361"/>
                    <a:pt x="17649" y="0"/>
                    <a:pt x="26119" y="0"/>
                  </a:cubicBez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4D7B37BE-7C76-ADC4-0C79-628313C18E3A}"/>
                </a:ext>
              </a:extLst>
            </p:cNvPr>
            <p:cNvSpPr/>
            <p:nvPr/>
          </p:nvSpPr>
          <p:spPr>
            <a:xfrm>
              <a:off x="2480184" y="3846251"/>
              <a:ext cx="10681" cy="12857"/>
            </a:xfrm>
            <a:custGeom>
              <a:avLst/>
              <a:gdLst>
                <a:gd name="connsiteX0" fmla="*/ 0 w 10681"/>
                <a:gd name="connsiteY0" fmla="*/ 0 h 12857"/>
                <a:gd name="connsiteX1" fmla="*/ 10681 w 10681"/>
                <a:gd name="connsiteY1" fmla="*/ 0 h 12857"/>
                <a:gd name="connsiteX2" fmla="*/ 10681 w 10681"/>
                <a:gd name="connsiteY2" fmla="*/ 12858 h 12857"/>
                <a:gd name="connsiteX3" fmla="*/ 0 w 10681"/>
                <a:gd name="connsiteY3" fmla="*/ 12858 h 12857"/>
                <a:gd name="connsiteX4" fmla="*/ 0 w 10681"/>
                <a:gd name="connsiteY4" fmla="*/ 0 h 1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1" h="12857">
                  <a:moveTo>
                    <a:pt x="0" y="0"/>
                  </a:moveTo>
                  <a:lnTo>
                    <a:pt x="10681" y="0"/>
                  </a:lnTo>
                  <a:lnTo>
                    <a:pt x="10681" y="12858"/>
                  </a:lnTo>
                  <a:lnTo>
                    <a:pt x="0" y="128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FFA5B6A7-4A36-4C13-C8E0-6861E78BD125}"/>
                </a:ext>
              </a:extLst>
            </p:cNvPr>
            <p:cNvSpPr/>
            <p:nvPr/>
          </p:nvSpPr>
          <p:spPr>
            <a:xfrm>
              <a:off x="2508885" y="3782163"/>
              <a:ext cx="52236" cy="78408"/>
            </a:xfrm>
            <a:custGeom>
              <a:avLst/>
              <a:gdLst>
                <a:gd name="connsiteX0" fmla="*/ 26118 w 52236"/>
                <a:gd name="connsiteY0" fmla="*/ 8097 h 78408"/>
                <a:gd name="connsiteX1" fmla="*/ 14223 w 52236"/>
                <a:gd name="connsiteY1" fmla="*/ 15894 h 78408"/>
                <a:gd name="connsiteX2" fmla="*/ 10275 w 52236"/>
                <a:gd name="connsiteY2" fmla="*/ 39235 h 78408"/>
                <a:gd name="connsiteX3" fmla="*/ 14223 w 52236"/>
                <a:gd name="connsiteY3" fmla="*/ 62564 h 78408"/>
                <a:gd name="connsiteX4" fmla="*/ 26118 w 52236"/>
                <a:gd name="connsiteY4" fmla="*/ 70311 h 78408"/>
                <a:gd name="connsiteX5" fmla="*/ 38013 w 52236"/>
                <a:gd name="connsiteY5" fmla="*/ 62564 h 78408"/>
                <a:gd name="connsiteX6" fmla="*/ 42012 w 52236"/>
                <a:gd name="connsiteY6" fmla="*/ 39235 h 78408"/>
                <a:gd name="connsiteX7" fmla="*/ 38013 w 52236"/>
                <a:gd name="connsiteY7" fmla="*/ 15894 h 78408"/>
                <a:gd name="connsiteX8" fmla="*/ 26118 w 52236"/>
                <a:gd name="connsiteY8" fmla="*/ 8097 h 78408"/>
                <a:gd name="connsiteX9" fmla="*/ 26118 w 52236"/>
                <a:gd name="connsiteY9" fmla="*/ 0 h 78408"/>
                <a:gd name="connsiteX10" fmla="*/ 45504 w 52236"/>
                <a:gd name="connsiteY10" fmla="*/ 10071 h 78408"/>
                <a:gd name="connsiteX11" fmla="*/ 52237 w 52236"/>
                <a:gd name="connsiteY11" fmla="*/ 39235 h 78408"/>
                <a:gd name="connsiteX12" fmla="*/ 45504 w 52236"/>
                <a:gd name="connsiteY12" fmla="*/ 68387 h 78408"/>
                <a:gd name="connsiteX13" fmla="*/ 26118 w 52236"/>
                <a:gd name="connsiteY13" fmla="*/ 78408 h 78408"/>
                <a:gd name="connsiteX14" fmla="*/ 6681 w 52236"/>
                <a:gd name="connsiteY14" fmla="*/ 68387 h 78408"/>
                <a:gd name="connsiteX15" fmla="*/ 0 w 52236"/>
                <a:gd name="connsiteY15" fmla="*/ 39235 h 78408"/>
                <a:gd name="connsiteX16" fmla="*/ 6681 w 52236"/>
                <a:gd name="connsiteY16" fmla="*/ 10071 h 78408"/>
                <a:gd name="connsiteX17" fmla="*/ 26118 w 52236"/>
                <a:gd name="connsiteY17" fmla="*/ 0 h 7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236" h="78408">
                  <a:moveTo>
                    <a:pt x="26118" y="8097"/>
                  </a:moveTo>
                  <a:cubicBezTo>
                    <a:pt x="20853" y="8097"/>
                    <a:pt x="16889" y="10696"/>
                    <a:pt x="14223" y="15894"/>
                  </a:cubicBezTo>
                  <a:cubicBezTo>
                    <a:pt x="11591" y="21055"/>
                    <a:pt x="10275" y="28839"/>
                    <a:pt x="10275" y="39235"/>
                  </a:cubicBezTo>
                  <a:cubicBezTo>
                    <a:pt x="10275" y="49594"/>
                    <a:pt x="11591" y="57366"/>
                    <a:pt x="14223" y="62564"/>
                  </a:cubicBezTo>
                  <a:cubicBezTo>
                    <a:pt x="16889" y="67725"/>
                    <a:pt x="20853" y="70311"/>
                    <a:pt x="26118" y="70311"/>
                  </a:cubicBezTo>
                  <a:cubicBezTo>
                    <a:pt x="31416" y="70311"/>
                    <a:pt x="35381" y="67725"/>
                    <a:pt x="38013" y="62564"/>
                  </a:cubicBezTo>
                  <a:cubicBezTo>
                    <a:pt x="40679" y="57366"/>
                    <a:pt x="42012" y="49594"/>
                    <a:pt x="42012" y="39235"/>
                  </a:cubicBezTo>
                  <a:cubicBezTo>
                    <a:pt x="42012" y="28839"/>
                    <a:pt x="40679" y="21055"/>
                    <a:pt x="38013" y="15894"/>
                  </a:cubicBezTo>
                  <a:cubicBezTo>
                    <a:pt x="35381" y="10696"/>
                    <a:pt x="31416" y="8097"/>
                    <a:pt x="26118" y="8097"/>
                  </a:cubicBezTo>
                  <a:moveTo>
                    <a:pt x="26118" y="0"/>
                  </a:moveTo>
                  <a:cubicBezTo>
                    <a:pt x="34588" y="0"/>
                    <a:pt x="41050" y="3361"/>
                    <a:pt x="45504" y="10071"/>
                  </a:cubicBezTo>
                  <a:cubicBezTo>
                    <a:pt x="49993" y="16756"/>
                    <a:pt x="52237" y="26478"/>
                    <a:pt x="52237" y="39235"/>
                  </a:cubicBezTo>
                  <a:cubicBezTo>
                    <a:pt x="52237" y="51956"/>
                    <a:pt x="49993" y="61677"/>
                    <a:pt x="45504" y="68387"/>
                  </a:cubicBezTo>
                  <a:cubicBezTo>
                    <a:pt x="41050" y="75072"/>
                    <a:pt x="34588" y="78408"/>
                    <a:pt x="26118" y="78408"/>
                  </a:cubicBezTo>
                  <a:cubicBezTo>
                    <a:pt x="17648" y="78408"/>
                    <a:pt x="11170" y="75072"/>
                    <a:pt x="6681" y="68387"/>
                  </a:cubicBezTo>
                  <a:cubicBezTo>
                    <a:pt x="2227" y="61677"/>
                    <a:pt x="0" y="51956"/>
                    <a:pt x="0" y="39235"/>
                  </a:cubicBezTo>
                  <a:cubicBezTo>
                    <a:pt x="0" y="26478"/>
                    <a:pt x="2227" y="16756"/>
                    <a:pt x="6681" y="10071"/>
                  </a:cubicBezTo>
                  <a:cubicBezTo>
                    <a:pt x="11170" y="3361"/>
                    <a:pt x="17648" y="0"/>
                    <a:pt x="26118" y="0"/>
                  </a:cubicBez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4E5C463-C0A3-730F-0336-2F62922E2DAF}"/>
                </a:ext>
              </a:extLst>
            </p:cNvPr>
            <p:cNvSpPr/>
            <p:nvPr/>
          </p:nvSpPr>
          <p:spPr>
            <a:xfrm>
              <a:off x="2574839" y="3782163"/>
              <a:ext cx="52236" cy="78408"/>
            </a:xfrm>
            <a:custGeom>
              <a:avLst/>
              <a:gdLst>
                <a:gd name="connsiteX0" fmla="*/ 26119 w 52236"/>
                <a:gd name="connsiteY0" fmla="*/ 8097 h 78408"/>
                <a:gd name="connsiteX1" fmla="*/ 14223 w 52236"/>
                <a:gd name="connsiteY1" fmla="*/ 15894 h 78408"/>
                <a:gd name="connsiteX2" fmla="*/ 10275 w 52236"/>
                <a:gd name="connsiteY2" fmla="*/ 39235 h 78408"/>
                <a:gd name="connsiteX3" fmla="*/ 14223 w 52236"/>
                <a:gd name="connsiteY3" fmla="*/ 62564 h 78408"/>
                <a:gd name="connsiteX4" fmla="*/ 26119 w 52236"/>
                <a:gd name="connsiteY4" fmla="*/ 70311 h 78408"/>
                <a:gd name="connsiteX5" fmla="*/ 38013 w 52236"/>
                <a:gd name="connsiteY5" fmla="*/ 62564 h 78408"/>
                <a:gd name="connsiteX6" fmla="*/ 42013 w 52236"/>
                <a:gd name="connsiteY6" fmla="*/ 39235 h 78408"/>
                <a:gd name="connsiteX7" fmla="*/ 38013 w 52236"/>
                <a:gd name="connsiteY7" fmla="*/ 15894 h 78408"/>
                <a:gd name="connsiteX8" fmla="*/ 26119 w 52236"/>
                <a:gd name="connsiteY8" fmla="*/ 8097 h 78408"/>
                <a:gd name="connsiteX9" fmla="*/ 26119 w 52236"/>
                <a:gd name="connsiteY9" fmla="*/ 0 h 78408"/>
                <a:gd name="connsiteX10" fmla="*/ 45506 w 52236"/>
                <a:gd name="connsiteY10" fmla="*/ 10071 h 78408"/>
                <a:gd name="connsiteX11" fmla="*/ 52237 w 52236"/>
                <a:gd name="connsiteY11" fmla="*/ 39235 h 78408"/>
                <a:gd name="connsiteX12" fmla="*/ 45506 w 52236"/>
                <a:gd name="connsiteY12" fmla="*/ 68387 h 78408"/>
                <a:gd name="connsiteX13" fmla="*/ 26119 w 52236"/>
                <a:gd name="connsiteY13" fmla="*/ 78408 h 78408"/>
                <a:gd name="connsiteX14" fmla="*/ 6681 w 52236"/>
                <a:gd name="connsiteY14" fmla="*/ 68387 h 78408"/>
                <a:gd name="connsiteX15" fmla="*/ 0 w 52236"/>
                <a:gd name="connsiteY15" fmla="*/ 39235 h 78408"/>
                <a:gd name="connsiteX16" fmla="*/ 6681 w 52236"/>
                <a:gd name="connsiteY16" fmla="*/ 10071 h 78408"/>
                <a:gd name="connsiteX17" fmla="*/ 26119 w 52236"/>
                <a:gd name="connsiteY17" fmla="*/ 0 h 7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236" h="78408">
                  <a:moveTo>
                    <a:pt x="26119" y="8097"/>
                  </a:moveTo>
                  <a:cubicBezTo>
                    <a:pt x="20855" y="8097"/>
                    <a:pt x="16889" y="10696"/>
                    <a:pt x="14223" y="15894"/>
                  </a:cubicBezTo>
                  <a:cubicBezTo>
                    <a:pt x="11591" y="21055"/>
                    <a:pt x="10275" y="28839"/>
                    <a:pt x="10275" y="39235"/>
                  </a:cubicBezTo>
                  <a:cubicBezTo>
                    <a:pt x="10275" y="49594"/>
                    <a:pt x="11591" y="57366"/>
                    <a:pt x="14223" y="62564"/>
                  </a:cubicBezTo>
                  <a:cubicBezTo>
                    <a:pt x="16889" y="67725"/>
                    <a:pt x="20855" y="70311"/>
                    <a:pt x="26119" y="70311"/>
                  </a:cubicBezTo>
                  <a:cubicBezTo>
                    <a:pt x="31417" y="70311"/>
                    <a:pt x="35382" y="67725"/>
                    <a:pt x="38013" y="62564"/>
                  </a:cubicBezTo>
                  <a:cubicBezTo>
                    <a:pt x="40680" y="57366"/>
                    <a:pt x="42013" y="49594"/>
                    <a:pt x="42013" y="39235"/>
                  </a:cubicBezTo>
                  <a:cubicBezTo>
                    <a:pt x="42013" y="28839"/>
                    <a:pt x="40680" y="21055"/>
                    <a:pt x="38013" y="15894"/>
                  </a:cubicBezTo>
                  <a:cubicBezTo>
                    <a:pt x="35382" y="10696"/>
                    <a:pt x="31417" y="8097"/>
                    <a:pt x="26119" y="8097"/>
                  </a:cubicBezTo>
                  <a:moveTo>
                    <a:pt x="26119" y="0"/>
                  </a:moveTo>
                  <a:cubicBezTo>
                    <a:pt x="34590" y="0"/>
                    <a:pt x="41051" y="3361"/>
                    <a:pt x="45506" y="10071"/>
                  </a:cubicBezTo>
                  <a:cubicBezTo>
                    <a:pt x="49993" y="16756"/>
                    <a:pt x="52237" y="26478"/>
                    <a:pt x="52237" y="39235"/>
                  </a:cubicBezTo>
                  <a:cubicBezTo>
                    <a:pt x="52237" y="51956"/>
                    <a:pt x="49993" y="61677"/>
                    <a:pt x="45506" y="68387"/>
                  </a:cubicBezTo>
                  <a:cubicBezTo>
                    <a:pt x="41051" y="75072"/>
                    <a:pt x="34590" y="78408"/>
                    <a:pt x="26119" y="78408"/>
                  </a:cubicBezTo>
                  <a:cubicBezTo>
                    <a:pt x="17648" y="78408"/>
                    <a:pt x="11170" y="75072"/>
                    <a:pt x="6681" y="68387"/>
                  </a:cubicBezTo>
                  <a:cubicBezTo>
                    <a:pt x="2227" y="61677"/>
                    <a:pt x="0" y="51956"/>
                    <a:pt x="0" y="39235"/>
                  </a:cubicBezTo>
                  <a:cubicBezTo>
                    <a:pt x="0" y="26478"/>
                    <a:pt x="2227" y="16756"/>
                    <a:pt x="6681" y="10071"/>
                  </a:cubicBezTo>
                  <a:cubicBezTo>
                    <a:pt x="11170" y="3361"/>
                    <a:pt x="17648" y="0"/>
                    <a:pt x="26119" y="0"/>
                  </a:cubicBez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BF28BE81-2633-4AAA-B84A-7AE9060E2931}"/>
                </a:ext>
              </a:extLst>
            </p:cNvPr>
            <p:cNvSpPr/>
            <p:nvPr/>
          </p:nvSpPr>
          <p:spPr>
            <a:xfrm>
              <a:off x="2412154" y="3385848"/>
              <a:ext cx="52237" cy="78408"/>
            </a:xfrm>
            <a:custGeom>
              <a:avLst/>
              <a:gdLst>
                <a:gd name="connsiteX0" fmla="*/ 26119 w 52237"/>
                <a:gd name="connsiteY0" fmla="*/ 8097 h 78408"/>
                <a:gd name="connsiteX1" fmla="*/ 14224 w 52237"/>
                <a:gd name="connsiteY1" fmla="*/ 15894 h 78408"/>
                <a:gd name="connsiteX2" fmla="*/ 10275 w 52237"/>
                <a:gd name="connsiteY2" fmla="*/ 39223 h 78408"/>
                <a:gd name="connsiteX3" fmla="*/ 14224 w 52237"/>
                <a:gd name="connsiteY3" fmla="*/ 62564 h 78408"/>
                <a:gd name="connsiteX4" fmla="*/ 26119 w 52237"/>
                <a:gd name="connsiteY4" fmla="*/ 70311 h 78408"/>
                <a:gd name="connsiteX5" fmla="*/ 38014 w 52237"/>
                <a:gd name="connsiteY5" fmla="*/ 62564 h 78408"/>
                <a:gd name="connsiteX6" fmla="*/ 42012 w 52237"/>
                <a:gd name="connsiteY6" fmla="*/ 39223 h 78408"/>
                <a:gd name="connsiteX7" fmla="*/ 38014 w 52237"/>
                <a:gd name="connsiteY7" fmla="*/ 15894 h 78408"/>
                <a:gd name="connsiteX8" fmla="*/ 26119 w 52237"/>
                <a:gd name="connsiteY8" fmla="*/ 8097 h 78408"/>
                <a:gd name="connsiteX9" fmla="*/ 26119 w 52237"/>
                <a:gd name="connsiteY9" fmla="*/ 0 h 78408"/>
                <a:gd name="connsiteX10" fmla="*/ 45505 w 52237"/>
                <a:gd name="connsiteY10" fmla="*/ 10071 h 78408"/>
                <a:gd name="connsiteX11" fmla="*/ 52237 w 52237"/>
                <a:gd name="connsiteY11" fmla="*/ 39223 h 78408"/>
                <a:gd name="connsiteX12" fmla="*/ 45505 w 52237"/>
                <a:gd name="connsiteY12" fmla="*/ 68387 h 78408"/>
                <a:gd name="connsiteX13" fmla="*/ 26119 w 52237"/>
                <a:gd name="connsiteY13" fmla="*/ 78408 h 78408"/>
                <a:gd name="connsiteX14" fmla="*/ 6682 w 52237"/>
                <a:gd name="connsiteY14" fmla="*/ 68387 h 78408"/>
                <a:gd name="connsiteX15" fmla="*/ 0 w 52237"/>
                <a:gd name="connsiteY15" fmla="*/ 39223 h 78408"/>
                <a:gd name="connsiteX16" fmla="*/ 6682 w 52237"/>
                <a:gd name="connsiteY16" fmla="*/ 10071 h 78408"/>
                <a:gd name="connsiteX17" fmla="*/ 26119 w 52237"/>
                <a:gd name="connsiteY17" fmla="*/ 0 h 7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237" h="78408">
                  <a:moveTo>
                    <a:pt x="26119" y="8097"/>
                  </a:moveTo>
                  <a:cubicBezTo>
                    <a:pt x="20854" y="8097"/>
                    <a:pt x="16889" y="10696"/>
                    <a:pt x="14224" y="15894"/>
                  </a:cubicBezTo>
                  <a:cubicBezTo>
                    <a:pt x="11591" y="21055"/>
                    <a:pt x="10275" y="28839"/>
                    <a:pt x="10275" y="39223"/>
                  </a:cubicBezTo>
                  <a:cubicBezTo>
                    <a:pt x="10275" y="49581"/>
                    <a:pt x="11591" y="57366"/>
                    <a:pt x="14224" y="62564"/>
                  </a:cubicBezTo>
                  <a:cubicBezTo>
                    <a:pt x="16889" y="67725"/>
                    <a:pt x="20854" y="70311"/>
                    <a:pt x="26119" y="70311"/>
                  </a:cubicBezTo>
                  <a:cubicBezTo>
                    <a:pt x="31417" y="70311"/>
                    <a:pt x="35382" y="67725"/>
                    <a:pt x="38014" y="62564"/>
                  </a:cubicBezTo>
                  <a:cubicBezTo>
                    <a:pt x="40680" y="57366"/>
                    <a:pt x="42012" y="49581"/>
                    <a:pt x="42012" y="39223"/>
                  </a:cubicBezTo>
                  <a:cubicBezTo>
                    <a:pt x="42012" y="28839"/>
                    <a:pt x="40680" y="21055"/>
                    <a:pt x="38014" y="15894"/>
                  </a:cubicBezTo>
                  <a:cubicBezTo>
                    <a:pt x="35382" y="10696"/>
                    <a:pt x="31417" y="8097"/>
                    <a:pt x="26119" y="8097"/>
                  </a:cubicBezTo>
                  <a:moveTo>
                    <a:pt x="26119" y="0"/>
                  </a:moveTo>
                  <a:cubicBezTo>
                    <a:pt x="34589" y="0"/>
                    <a:pt x="41051" y="3358"/>
                    <a:pt x="45505" y="10071"/>
                  </a:cubicBezTo>
                  <a:cubicBezTo>
                    <a:pt x="49993" y="16756"/>
                    <a:pt x="52237" y="26465"/>
                    <a:pt x="52237" y="39223"/>
                  </a:cubicBezTo>
                  <a:cubicBezTo>
                    <a:pt x="52237" y="51956"/>
                    <a:pt x="49993" y="61677"/>
                    <a:pt x="45505" y="68387"/>
                  </a:cubicBezTo>
                  <a:cubicBezTo>
                    <a:pt x="41051" y="75072"/>
                    <a:pt x="34589" y="78408"/>
                    <a:pt x="26119" y="78408"/>
                  </a:cubicBezTo>
                  <a:cubicBezTo>
                    <a:pt x="17649" y="78408"/>
                    <a:pt x="11170" y="75072"/>
                    <a:pt x="6682" y="68387"/>
                  </a:cubicBezTo>
                  <a:cubicBezTo>
                    <a:pt x="2227" y="61677"/>
                    <a:pt x="0" y="51956"/>
                    <a:pt x="0" y="39223"/>
                  </a:cubicBezTo>
                  <a:cubicBezTo>
                    <a:pt x="0" y="26465"/>
                    <a:pt x="2227" y="16756"/>
                    <a:pt x="6682" y="10071"/>
                  </a:cubicBezTo>
                  <a:cubicBezTo>
                    <a:pt x="11170" y="3358"/>
                    <a:pt x="17649" y="0"/>
                    <a:pt x="26119" y="0"/>
                  </a:cubicBez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F8F5703B-42EB-1C4E-2BD9-79C0E49A2434}"/>
                </a:ext>
              </a:extLst>
            </p:cNvPr>
            <p:cNvSpPr/>
            <p:nvPr/>
          </p:nvSpPr>
          <p:spPr>
            <a:xfrm>
              <a:off x="2482361" y="3449924"/>
              <a:ext cx="10679" cy="12857"/>
            </a:xfrm>
            <a:custGeom>
              <a:avLst/>
              <a:gdLst>
                <a:gd name="connsiteX0" fmla="*/ 0 w 10679"/>
                <a:gd name="connsiteY0" fmla="*/ 0 h 12857"/>
                <a:gd name="connsiteX1" fmla="*/ 10680 w 10679"/>
                <a:gd name="connsiteY1" fmla="*/ 0 h 12857"/>
                <a:gd name="connsiteX2" fmla="*/ 10680 w 10679"/>
                <a:gd name="connsiteY2" fmla="*/ 12858 h 12857"/>
                <a:gd name="connsiteX3" fmla="*/ 0 w 10679"/>
                <a:gd name="connsiteY3" fmla="*/ 12858 h 12857"/>
                <a:gd name="connsiteX4" fmla="*/ 0 w 10679"/>
                <a:gd name="connsiteY4" fmla="*/ 0 h 1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79" h="12857">
                  <a:moveTo>
                    <a:pt x="0" y="0"/>
                  </a:moveTo>
                  <a:lnTo>
                    <a:pt x="10680" y="0"/>
                  </a:lnTo>
                  <a:lnTo>
                    <a:pt x="10680" y="12858"/>
                  </a:lnTo>
                  <a:lnTo>
                    <a:pt x="0" y="128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2381A8BF-2AE6-A645-E05F-102D7F34031B}"/>
                </a:ext>
              </a:extLst>
            </p:cNvPr>
            <p:cNvSpPr/>
            <p:nvPr/>
          </p:nvSpPr>
          <p:spPr>
            <a:xfrm>
              <a:off x="2511820" y="3385848"/>
              <a:ext cx="47985" cy="76933"/>
            </a:xfrm>
            <a:custGeom>
              <a:avLst/>
              <a:gdLst>
                <a:gd name="connsiteX0" fmla="*/ 12300 w 47985"/>
                <a:gd name="connsiteY0" fmla="*/ 68337 h 76933"/>
                <a:gd name="connsiteX1" fmla="*/ 47986 w 47985"/>
                <a:gd name="connsiteY1" fmla="*/ 68337 h 76933"/>
                <a:gd name="connsiteX2" fmla="*/ 47986 w 47985"/>
                <a:gd name="connsiteY2" fmla="*/ 76934 h 76933"/>
                <a:gd name="connsiteX3" fmla="*/ 0 w 47985"/>
                <a:gd name="connsiteY3" fmla="*/ 76934 h 76933"/>
                <a:gd name="connsiteX4" fmla="*/ 0 w 47985"/>
                <a:gd name="connsiteY4" fmla="*/ 68337 h 76933"/>
                <a:gd name="connsiteX5" fmla="*/ 15844 w 47985"/>
                <a:gd name="connsiteY5" fmla="*/ 52181 h 76933"/>
                <a:gd name="connsiteX6" fmla="*/ 28498 w 47985"/>
                <a:gd name="connsiteY6" fmla="*/ 39073 h 76933"/>
                <a:gd name="connsiteX7" fmla="*/ 35332 w 47985"/>
                <a:gd name="connsiteY7" fmla="*/ 29764 h 76933"/>
                <a:gd name="connsiteX8" fmla="*/ 37305 w 47985"/>
                <a:gd name="connsiteY8" fmla="*/ 22217 h 76933"/>
                <a:gd name="connsiteX9" fmla="*/ 33054 w 47985"/>
                <a:gd name="connsiteY9" fmla="*/ 12395 h 76933"/>
                <a:gd name="connsiteX10" fmla="*/ 22069 w 47985"/>
                <a:gd name="connsiteY10" fmla="*/ 8609 h 76933"/>
                <a:gd name="connsiteX11" fmla="*/ 11896 w 47985"/>
                <a:gd name="connsiteY11" fmla="*/ 10271 h 76933"/>
                <a:gd name="connsiteX12" fmla="*/ 506 w 47985"/>
                <a:gd name="connsiteY12" fmla="*/ 15332 h 76933"/>
                <a:gd name="connsiteX13" fmla="*/ 506 w 47985"/>
                <a:gd name="connsiteY13" fmla="*/ 5011 h 76933"/>
                <a:gd name="connsiteX14" fmla="*/ 12047 w 47985"/>
                <a:gd name="connsiteY14" fmla="*/ 1266 h 76933"/>
                <a:gd name="connsiteX15" fmla="*/ 21867 w 47985"/>
                <a:gd name="connsiteY15" fmla="*/ 0 h 76933"/>
                <a:gd name="connsiteX16" fmla="*/ 40596 w 47985"/>
                <a:gd name="connsiteY16" fmla="*/ 5873 h 76933"/>
                <a:gd name="connsiteX17" fmla="*/ 47581 w 47985"/>
                <a:gd name="connsiteY17" fmla="*/ 21567 h 76933"/>
                <a:gd name="connsiteX18" fmla="*/ 45809 w 47985"/>
                <a:gd name="connsiteY18" fmla="*/ 30426 h 76933"/>
                <a:gd name="connsiteX19" fmla="*/ 39482 w 47985"/>
                <a:gd name="connsiteY19" fmla="*/ 40235 h 76933"/>
                <a:gd name="connsiteX20" fmla="*/ 31433 w 47985"/>
                <a:gd name="connsiteY20" fmla="*/ 48744 h 76933"/>
                <a:gd name="connsiteX21" fmla="*/ 12300 w 47985"/>
                <a:gd name="connsiteY21" fmla="*/ 68337 h 76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985" h="76933">
                  <a:moveTo>
                    <a:pt x="12300" y="68337"/>
                  </a:moveTo>
                  <a:lnTo>
                    <a:pt x="47986" y="68337"/>
                  </a:lnTo>
                  <a:lnTo>
                    <a:pt x="47986" y="76934"/>
                  </a:lnTo>
                  <a:lnTo>
                    <a:pt x="0" y="76934"/>
                  </a:lnTo>
                  <a:lnTo>
                    <a:pt x="0" y="68337"/>
                  </a:lnTo>
                  <a:cubicBezTo>
                    <a:pt x="3881" y="64326"/>
                    <a:pt x="9163" y="58940"/>
                    <a:pt x="15844" y="52181"/>
                  </a:cubicBezTo>
                  <a:cubicBezTo>
                    <a:pt x="22559" y="45396"/>
                    <a:pt x="26777" y="41035"/>
                    <a:pt x="28498" y="39073"/>
                  </a:cubicBezTo>
                  <a:cubicBezTo>
                    <a:pt x="31771" y="35399"/>
                    <a:pt x="34049" y="32300"/>
                    <a:pt x="35332" y="29764"/>
                  </a:cubicBezTo>
                  <a:cubicBezTo>
                    <a:pt x="36648" y="27202"/>
                    <a:pt x="37305" y="24678"/>
                    <a:pt x="37305" y="22217"/>
                  </a:cubicBezTo>
                  <a:cubicBezTo>
                    <a:pt x="37305" y="18206"/>
                    <a:pt x="35888" y="14932"/>
                    <a:pt x="33054" y="12395"/>
                  </a:cubicBezTo>
                  <a:cubicBezTo>
                    <a:pt x="30252" y="9871"/>
                    <a:pt x="26591" y="8609"/>
                    <a:pt x="22069" y="8609"/>
                  </a:cubicBezTo>
                  <a:cubicBezTo>
                    <a:pt x="18864" y="8609"/>
                    <a:pt x="15473" y="9159"/>
                    <a:pt x="11896" y="10271"/>
                  </a:cubicBezTo>
                  <a:cubicBezTo>
                    <a:pt x="8352" y="11383"/>
                    <a:pt x="4556" y="13070"/>
                    <a:pt x="506" y="15332"/>
                  </a:cubicBezTo>
                  <a:lnTo>
                    <a:pt x="506" y="5011"/>
                  </a:lnTo>
                  <a:cubicBezTo>
                    <a:pt x="4623" y="3358"/>
                    <a:pt x="8471" y="2109"/>
                    <a:pt x="12047" y="1266"/>
                  </a:cubicBezTo>
                  <a:cubicBezTo>
                    <a:pt x="15624" y="422"/>
                    <a:pt x="18897" y="0"/>
                    <a:pt x="21867" y="0"/>
                  </a:cubicBezTo>
                  <a:cubicBezTo>
                    <a:pt x="29695" y="0"/>
                    <a:pt x="35939" y="1958"/>
                    <a:pt x="40596" y="5873"/>
                  </a:cubicBezTo>
                  <a:cubicBezTo>
                    <a:pt x="45253" y="9784"/>
                    <a:pt x="47581" y="15019"/>
                    <a:pt x="47581" y="21567"/>
                  </a:cubicBezTo>
                  <a:cubicBezTo>
                    <a:pt x="47581" y="24666"/>
                    <a:pt x="46990" y="27615"/>
                    <a:pt x="45809" y="30426"/>
                  </a:cubicBezTo>
                  <a:cubicBezTo>
                    <a:pt x="44662" y="33188"/>
                    <a:pt x="42553" y="36461"/>
                    <a:pt x="39482" y="40235"/>
                  </a:cubicBezTo>
                  <a:cubicBezTo>
                    <a:pt x="38638" y="41222"/>
                    <a:pt x="35955" y="44059"/>
                    <a:pt x="31433" y="48744"/>
                  </a:cubicBezTo>
                  <a:cubicBezTo>
                    <a:pt x="26911" y="53405"/>
                    <a:pt x="20534" y="59928"/>
                    <a:pt x="12300" y="68337"/>
                  </a:cubicBez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0C13C74A-C212-5B65-A7A3-4ED9F4664718}"/>
                </a:ext>
              </a:extLst>
            </p:cNvPr>
            <p:cNvSpPr/>
            <p:nvPr/>
          </p:nvSpPr>
          <p:spPr>
            <a:xfrm>
              <a:off x="2578180" y="3387215"/>
              <a:ext cx="48895" cy="77041"/>
            </a:xfrm>
            <a:custGeom>
              <a:avLst/>
              <a:gdLst>
                <a:gd name="connsiteX0" fmla="*/ 3189 w 48895"/>
                <a:gd name="connsiteY0" fmla="*/ 0 h 77041"/>
                <a:gd name="connsiteX1" fmla="*/ 43328 w 48895"/>
                <a:gd name="connsiteY1" fmla="*/ 0 h 77041"/>
                <a:gd name="connsiteX2" fmla="*/ 43328 w 48895"/>
                <a:gd name="connsiteY2" fmla="*/ 8604 h 77041"/>
                <a:gd name="connsiteX3" fmla="*/ 12553 w 48895"/>
                <a:gd name="connsiteY3" fmla="*/ 8604 h 77041"/>
                <a:gd name="connsiteX4" fmla="*/ 12553 w 48895"/>
                <a:gd name="connsiteY4" fmla="*/ 27135 h 77041"/>
                <a:gd name="connsiteX5" fmla="*/ 17007 w 48895"/>
                <a:gd name="connsiteY5" fmla="*/ 26023 h 77041"/>
                <a:gd name="connsiteX6" fmla="*/ 21462 w 48895"/>
                <a:gd name="connsiteY6" fmla="*/ 25610 h 77041"/>
                <a:gd name="connsiteX7" fmla="*/ 41506 w 48895"/>
                <a:gd name="connsiteY7" fmla="*/ 32545 h 77041"/>
                <a:gd name="connsiteX8" fmla="*/ 48895 w 48895"/>
                <a:gd name="connsiteY8" fmla="*/ 51326 h 77041"/>
                <a:gd name="connsiteX9" fmla="*/ 41303 w 48895"/>
                <a:gd name="connsiteY9" fmla="*/ 70306 h 77041"/>
                <a:gd name="connsiteX10" fmla="*/ 19893 w 48895"/>
                <a:gd name="connsiteY10" fmla="*/ 77041 h 77041"/>
                <a:gd name="connsiteX11" fmla="*/ 10174 w 48895"/>
                <a:gd name="connsiteY11" fmla="*/ 76229 h 77041"/>
                <a:gd name="connsiteX12" fmla="*/ 0 w 48895"/>
                <a:gd name="connsiteY12" fmla="*/ 73805 h 77041"/>
                <a:gd name="connsiteX13" fmla="*/ 0 w 48895"/>
                <a:gd name="connsiteY13" fmla="*/ 63521 h 77041"/>
                <a:gd name="connsiteX14" fmla="*/ 9414 w 48895"/>
                <a:gd name="connsiteY14" fmla="*/ 67220 h 77041"/>
                <a:gd name="connsiteX15" fmla="*/ 19690 w 48895"/>
                <a:gd name="connsiteY15" fmla="*/ 68432 h 77041"/>
                <a:gd name="connsiteX16" fmla="*/ 33559 w 48895"/>
                <a:gd name="connsiteY16" fmla="*/ 63834 h 77041"/>
                <a:gd name="connsiteX17" fmla="*/ 38672 w 48895"/>
                <a:gd name="connsiteY17" fmla="*/ 51326 h 77041"/>
                <a:gd name="connsiteX18" fmla="*/ 33559 w 48895"/>
                <a:gd name="connsiteY18" fmla="*/ 38818 h 77041"/>
                <a:gd name="connsiteX19" fmla="*/ 19690 w 48895"/>
                <a:gd name="connsiteY19" fmla="*/ 34220 h 77041"/>
                <a:gd name="connsiteX20" fmla="*/ 11489 w 48895"/>
                <a:gd name="connsiteY20" fmla="*/ 35132 h 77041"/>
                <a:gd name="connsiteX21" fmla="*/ 3189 w 48895"/>
                <a:gd name="connsiteY21" fmla="*/ 37968 h 77041"/>
                <a:gd name="connsiteX22" fmla="*/ 3189 w 48895"/>
                <a:gd name="connsiteY22" fmla="*/ 0 h 7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895" h="77041">
                  <a:moveTo>
                    <a:pt x="3189" y="0"/>
                  </a:moveTo>
                  <a:lnTo>
                    <a:pt x="43328" y="0"/>
                  </a:lnTo>
                  <a:lnTo>
                    <a:pt x="43328" y="8604"/>
                  </a:lnTo>
                  <a:lnTo>
                    <a:pt x="12553" y="8604"/>
                  </a:lnTo>
                  <a:lnTo>
                    <a:pt x="12553" y="27135"/>
                  </a:lnTo>
                  <a:cubicBezTo>
                    <a:pt x="14037" y="26623"/>
                    <a:pt x="15522" y="26260"/>
                    <a:pt x="17007" y="26023"/>
                  </a:cubicBezTo>
                  <a:cubicBezTo>
                    <a:pt x="18492" y="25748"/>
                    <a:pt x="19976" y="25610"/>
                    <a:pt x="21462" y="25610"/>
                  </a:cubicBezTo>
                  <a:cubicBezTo>
                    <a:pt x="29898" y="25610"/>
                    <a:pt x="36579" y="27922"/>
                    <a:pt x="41506" y="32545"/>
                  </a:cubicBezTo>
                  <a:cubicBezTo>
                    <a:pt x="46433" y="37169"/>
                    <a:pt x="48895" y="43429"/>
                    <a:pt x="48895" y="51326"/>
                  </a:cubicBezTo>
                  <a:cubicBezTo>
                    <a:pt x="48895" y="59460"/>
                    <a:pt x="46365" y="65783"/>
                    <a:pt x="41303" y="70306"/>
                  </a:cubicBezTo>
                  <a:cubicBezTo>
                    <a:pt x="36241" y="74792"/>
                    <a:pt x="29105" y="77041"/>
                    <a:pt x="19893" y="77041"/>
                  </a:cubicBezTo>
                  <a:cubicBezTo>
                    <a:pt x="16720" y="77041"/>
                    <a:pt x="13481" y="76766"/>
                    <a:pt x="10174" y="76229"/>
                  </a:cubicBezTo>
                  <a:cubicBezTo>
                    <a:pt x="6901" y="75692"/>
                    <a:pt x="3510" y="74880"/>
                    <a:pt x="0" y="73805"/>
                  </a:cubicBezTo>
                  <a:lnTo>
                    <a:pt x="0" y="63521"/>
                  </a:lnTo>
                  <a:cubicBezTo>
                    <a:pt x="3036" y="65183"/>
                    <a:pt x="6174" y="66408"/>
                    <a:pt x="9414" y="67220"/>
                  </a:cubicBezTo>
                  <a:cubicBezTo>
                    <a:pt x="12654" y="68032"/>
                    <a:pt x="16079" y="68432"/>
                    <a:pt x="19690" y="68432"/>
                  </a:cubicBezTo>
                  <a:cubicBezTo>
                    <a:pt x="25528" y="68432"/>
                    <a:pt x="30151" y="66895"/>
                    <a:pt x="33559" y="63834"/>
                  </a:cubicBezTo>
                  <a:cubicBezTo>
                    <a:pt x="36967" y="60760"/>
                    <a:pt x="38672" y="56586"/>
                    <a:pt x="38672" y="51326"/>
                  </a:cubicBezTo>
                  <a:cubicBezTo>
                    <a:pt x="38672" y="46065"/>
                    <a:pt x="36967" y="41892"/>
                    <a:pt x="33559" y="38818"/>
                  </a:cubicBezTo>
                  <a:cubicBezTo>
                    <a:pt x="30151" y="35757"/>
                    <a:pt x="25528" y="34220"/>
                    <a:pt x="19690" y="34220"/>
                  </a:cubicBezTo>
                  <a:cubicBezTo>
                    <a:pt x="16956" y="34220"/>
                    <a:pt x="14222" y="34520"/>
                    <a:pt x="11489" y="35132"/>
                  </a:cubicBezTo>
                  <a:cubicBezTo>
                    <a:pt x="8790" y="35744"/>
                    <a:pt x="6024" y="36681"/>
                    <a:pt x="3189" y="37968"/>
                  </a:cubicBezTo>
                  <a:lnTo>
                    <a:pt x="3189" y="0"/>
                  </a:ln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764FC8B3-B543-5235-F1B9-061B054B458A}"/>
                </a:ext>
              </a:extLst>
            </p:cNvPr>
            <p:cNvSpPr/>
            <p:nvPr/>
          </p:nvSpPr>
          <p:spPr>
            <a:xfrm>
              <a:off x="2409978" y="2989531"/>
              <a:ext cx="52237" cy="78406"/>
            </a:xfrm>
            <a:custGeom>
              <a:avLst/>
              <a:gdLst>
                <a:gd name="connsiteX0" fmla="*/ 26119 w 52237"/>
                <a:gd name="connsiteY0" fmla="*/ 8099 h 78406"/>
                <a:gd name="connsiteX1" fmla="*/ 14224 w 52237"/>
                <a:gd name="connsiteY1" fmla="*/ 15894 h 78406"/>
                <a:gd name="connsiteX2" fmla="*/ 10275 w 52237"/>
                <a:gd name="connsiteY2" fmla="*/ 39229 h 78406"/>
                <a:gd name="connsiteX3" fmla="*/ 14224 w 52237"/>
                <a:gd name="connsiteY3" fmla="*/ 62563 h 78406"/>
                <a:gd name="connsiteX4" fmla="*/ 26119 w 52237"/>
                <a:gd name="connsiteY4" fmla="*/ 70308 h 78406"/>
                <a:gd name="connsiteX5" fmla="*/ 38014 w 52237"/>
                <a:gd name="connsiteY5" fmla="*/ 62563 h 78406"/>
                <a:gd name="connsiteX6" fmla="*/ 42012 w 52237"/>
                <a:gd name="connsiteY6" fmla="*/ 39229 h 78406"/>
                <a:gd name="connsiteX7" fmla="*/ 38014 w 52237"/>
                <a:gd name="connsiteY7" fmla="*/ 15894 h 78406"/>
                <a:gd name="connsiteX8" fmla="*/ 26119 w 52237"/>
                <a:gd name="connsiteY8" fmla="*/ 8099 h 78406"/>
                <a:gd name="connsiteX9" fmla="*/ 26119 w 52237"/>
                <a:gd name="connsiteY9" fmla="*/ 0 h 78406"/>
                <a:gd name="connsiteX10" fmla="*/ 45505 w 52237"/>
                <a:gd name="connsiteY10" fmla="*/ 10074 h 78406"/>
                <a:gd name="connsiteX11" fmla="*/ 52237 w 52237"/>
                <a:gd name="connsiteY11" fmla="*/ 39229 h 78406"/>
                <a:gd name="connsiteX12" fmla="*/ 45505 w 52237"/>
                <a:gd name="connsiteY12" fmla="*/ 68384 h 78406"/>
                <a:gd name="connsiteX13" fmla="*/ 26119 w 52237"/>
                <a:gd name="connsiteY13" fmla="*/ 78407 h 78406"/>
                <a:gd name="connsiteX14" fmla="*/ 6682 w 52237"/>
                <a:gd name="connsiteY14" fmla="*/ 68384 h 78406"/>
                <a:gd name="connsiteX15" fmla="*/ 0 w 52237"/>
                <a:gd name="connsiteY15" fmla="*/ 39229 h 78406"/>
                <a:gd name="connsiteX16" fmla="*/ 6682 w 52237"/>
                <a:gd name="connsiteY16" fmla="*/ 10074 h 78406"/>
                <a:gd name="connsiteX17" fmla="*/ 26119 w 52237"/>
                <a:gd name="connsiteY17" fmla="*/ 0 h 78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237" h="78406">
                  <a:moveTo>
                    <a:pt x="26119" y="8099"/>
                  </a:moveTo>
                  <a:cubicBezTo>
                    <a:pt x="20854" y="8099"/>
                    <a:pt x="16889" y="10697"/>
                    <a:pt x="14224" y="15894"/>
                  </a:cubicBezTo>
                  <a:cubicBezTo>
                    <a:pt x="11591" y="21057"/>
                    <a:pt x="10275" y="28836"/>
                    <a:pt x="10275" y="39229"/>
                  </a:cubicBezTo>
                  <a:cubicBezTo>
                    <a:pt x="10275" y="49589"/>
                    <a:pt x="11591" y="57366"/>
                    <a:pt x="14224" y="62563"/>
                  </a:cubicBezTo>
                  <a:cubicBezTo>
                    <a:pt x="16889" y="67726"/>
                    <a:pt x="20854" y="70308"/>
                    <a:pt x="26119" y="70308"/>
                  </a:cubicBezTo>
                  <a:cubicBezTo>
                    <a:pt x="31417" y="70308"/>
                    <a:pt x="35382" y="67726"/>
                    <a:pt x="38014" y="62563"/>
                  </a:cubicBezTo>
                  <a:cubicBezTo>
                    <a:pt x="40680" y="57366"/>
                    <a:pt x="42012" y="49589"/>
                    <a:pt x="42012" y="39229"/>
                  </a:cubicBezTo>
                  <a:cubicBezTo>
                    <a:pt x="42012" y="28836"/>
                    <a:pt x="40680" y="21057"/>
                    <a:pt x="38014" y="15894"/>
                  </a:cubicBezTo>
                  <a:cubicBezTo>
                    <a:pt x="35382" y="10697"/>
                    <a:pt x="31417" y="8099"/>
                    <a:pt x="26119" y="8099"/>
                  </a:cubicBezTo>
                  <a:moveTo>
                    <a:pt x="26119" y="0"/>
                  </a:moveTo>
                  <a:cubicBezTo>
                    <a:pt x="34589" y="0"/>
                    <a:pt x="41051" y="3358"/>
                    <a:pt x="45505" y="10074"/>
                  </a:cubicBezTo>
                  <a:cubicBezTo>
                    <a:pt x="49993" y="16755"/>
                    <a:pt x="52237" y="26473"/>
                    <a:pt x="52237" y="39229"/>
                  </a:cubicBezTo>
                  <a:cubicBezTo>
                    <a:pt x="52237" y="51951"/>
                    <a:pt x="49993" y="61669"/>
                    <a:pt x="45505" y="68384"/>
                  </a:cubicBezTo>
                  <a:cubicBezTo>
                    <a:pt x="41051" y="75066"/>
                    <a:pt x="34589" y="78407"/>
                    <a:pt x="26119" y="78407"/>
                  </a:cubicBezTo>
                  <a:cubicBezTo>
                    <a:pt x="17649" y="78407"/>
                    <a:pt x="11170" y="75066"/>
                    <a:pt x="6682" y="68384"/>
                  </a:cubicBezTo>
                  <a:cubicBezTo>
                    <a:pt x="2227" y="61669"/>
                    <a:pt x="0" y="51951"/>
                    <a:pt x="0" y="39229"/>
                  </a:cubicBezTo>
                  <a:cubicBezTo>
                    <a:pt x="0" y="26473"/>
                    <a:pt x="2227" y="16755"/>
                    <a:pt x="6682" y="10074"/>
                  </a:cubicBezTo>
                  <a:cubicBezTo>
                    <a:pt x="11170" y="3358"/>
                    <a:pt x="17649" y="0"/>
                    <a:pt x="26119" y="0"/>
                  </a:cubicBez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88546B54-D6AE-8129-7231-623E22C7127C}"/>
                </a:ext>
              </a:extLst>
            </p:cNvPr>
            <p:cNvSpPr/>
            <p:nvPr/>
          </p:nvSpPr>
          <p:spPr>
            <a:xfrm>
              <a:off x="2480184" y="3053614"/>
              <a:ext cx="10681" cy="12856"/>
            </a:xfrm>
            <a:custGeom>
              <a:avLst/>
              <a:gdLst>
                <a:gd name="connsiteX0" fmla="*/ 0 w 10681"/>
                <a:gd name="connsiteY0" fmla="*/ 0 h 12856"/>
                <a:gd name="connsiteX1" fmla="*/ 10681 w 10681"/>
                <a:gd name="connsiteY1" fmla="*/ 0 h 12856"/>
                <a:gd name="connsiteX2" fmla="*/ 10681 w 10681"/>
                <a:gd name="connsiteY2" fmla="*/ 12856 h 12856"/>
                <a:gd name="connsiteX3" fmla="*/ 0 w 10681"/>
                <a:gd name="connsiteY3" fmla="*/ 12856 h 12856"/>
                <a:gd name="connsiteX4" fmla="*/ 0 w 10681"/>
                <a:gd name="connsiteY4" fmla="*/ 0 h 1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1" h="12856">
                  <a:moveTo>
                    <a:pt x="0" y="0"/>
                  </a:moveTo>
                  <a:lnTo>
                    <a:pt x="10681" y="0"/>
                  </a:lnTo>
                  <a:lnTo>
                    <a:pt x="10681" y="12856"/>
                  </a:lnTo>
                  <a:lnTo>
                    <a:pt x="0" y="128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1F2457C9-1B50-FB78-4755-FB0F740F725A}"/>
                </a:ext>
              </a:extLst>
            </p:cNvPr>
            <p:cNvSpPr/>
            <p:nvPr/>
          </p:nvSpPr>
          <p:spPr>
            <a:xfrm>
              <a:off x="2510049" y="2990898"/>
              <a:ext cx="48895" cy="77040"/>
            </a:xfrm>
            <a:custGeom>
              <a:avLst/>
              <a:gdLst>
                <a:gd name="connsiteX0" fmla="*/ 3189 w 48895"/>
                <a:gd name="connsiteY0" fmla="*/ 0 h 77040"/>
                <a:gd name="connsiteX1" fmla="*/ 43328 w 48895"/>
                <a:gd name="connsiteY1" fmla="*/ 0 h 77040"/>
                <a:gd name="connsiteX2" fmla="*/ 43328 w 48895"/>
                <a:gd name="connsiteY2" fmla="*/ 8606 h 77040"/>
                <a:gd name="connsiteX3" fmla="*/ 12553 w 48895"/>
                <a:gd name="connsiteY3" fmla="*/ 8606 h 77040"/>
                <a:gd name="connsiteX4" fmla="*/ 12553 w 48895"/>
                <a:gd name="connsiteY4" fmla="*/ 27131 h 77040"/>
                <a:gd name="connsiteX5" fmla="*/ 17007 w 48895"/>
                <a:gd name="connsiteY5" fmla="*/ 26018 h 77040"/>
                <a:gd name="connsiteX6" fmla="*/ 21461 w 48895"/>
                <a:gd name="connsiteY6" fmla="*/ 25613 h 77040"/>
                <a:gd name="connsiteX7" fmla="*/ 41506 w 48895"/>
                <a:gd name="connsiteY7" fmla="*/ 32547 h 77040"/>
                <a:gd name="connsiteX8" fmla="*/ 48896 w 48895"/>
                <a:gd name="connsiteY8" fmla="*/ 51326 h 77040"/>
                <a:gd name="connsiteX9" fmla="*/ 41303 w 48895"/>
                <a:gd name="connsiteY9" fmla="*/ 70308 h 77040"/>
                <a:gd name="connsiteX10" fmla="*/ 19893 w 48895"/>
                <a:gd name="connsiteY10" fmla="*/ 77040 h 77040"/>
                <a:gd name="connsiteX11" fmla="*/ 10174 w 48895"/>
                <a:gd name="connsiteY11" fmla="*/ 76230 h 77040"/>
                <a:gd name="connsiteX12" fmla="*/ 0 w 48895"/>
                <a:gd name="connsiteY12" fmla="*/ 73800 h 77040"/>
                <a:gd name="connsiteX13" fmla="*/ 0 w 48895"/>
                <a:gd name="connsiteY13" fmla="*/ 63525 h 77040"/>
                <a:gd name="connsiteX14" fmla="*/ 9414 w 48895"/>
                <a:gd name="connsiteY14" fmla="*/ 67220 h 77040"/>
                <a:gd name="connsiteX15" fmla="*/ 19690 w 48895"/>
                <a:gd name="connsiteY15" fmla="*/ 68434 h 77040"/>
                <a:gd name="connsiteX16" fmla="*/ 33559 w 48895"/>
                <a:gd name="connsiteY16" fmla="*/ 63829 h 77040"/>
                <a:gd name="connsiteX17" fmla="*/ 38671 w 48895"/>
                <a:gd name="connsiteY17" fmla="*/ 51326 h 77040"/>
                <a:gd name="connsiteX18" fmla="*/ 33559 w 48895"/>
                <a:gd name="connsiteY18" fmla="*/ 38823 h 77040"/>
                <a:gd name="connsiteX19" fmla="*/ 19690 w 48895"/>
                <a:gd name="connsiteY19" fmla="*/ 34217 h 77040"/>
                <a:gd name="connsiteX20" fmla="*/ 11489 w 48895"/>
                <a:gd name="connsiteY20" fmla="*/ 35128 h 77040"/>
                <a:gd name="connsiteX21" fmla="*/ 3189 w 48895"/>
                <a:gd name="connsiteY21" fmla="*/ 37963 h 77040"/>
                <a:gd name="connsiteX22" fmla="*/ 3189 w 48895"/>
                <a:gd name="connsiteY22" fmla="*/ 0 h 7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895" h="77040">
                  <a:moveTo>
                    <a:pt x="3189" y="0"/>
                  </a:moveTo>
                  <a:lnTo>
                    <a:pt x="43328" y="0"/>
                  </a:lnTo>
                  <a:lnTo>
                    <a:pt x="43328" y="8606"/>
                  </a:lnTo>
                  <a:lnTo>
                    <a:pt x="12553" y="8606"/>
                  </a:lnTo>
                  <a:lnTo>
                    <a:pt x="12553" y="27131"/>
                  </a:lnTo>
                  <a:cubicBezTo>
                    <a:pt x="14037" y="26625"/>
                    <a:pt x="15522" y="26254"/>
                    <a:pt x="17007" y="26018"/>
                  </a:cubicBezTo>
                  <a:cubicBezTo>
                    <a:pt x="18492" y="25748"/>
                    <a:pt x="19976" y="25613"/>
                    <a:pt x="21461" y="25613"/>
                  </a:cubicBezTo>
                  <a:cubicBezTo>
                    <a:pt x="29898" y="25613"/>
                    <a:pt x="36579" y="27925"/>
                    <a:pt x="41506" y="32547"/>
                  </a:cubicBezTo>
                  <a:cubicBezTo>
                    <a:pt x="46433" y="37170"/>
                    <a:pt x="48896" y="43430"/>
                    <a:pt x="48896" y="51326"/>
                  </a:cubicBezTo>
                  <a:cubicBezTo>
                    <a:pt x="48896" y="59459"/>
                    <a:pt x="46365" y="65785"/>
                    <a:pt x="41303" y="70308"/>
                  </a:cubicBezTo>
                  <a:cubicBezTo>
                    <a:pt x="36241" y="74796"/>
                    <a:pt x="29105" y="77040"/>
                    <a:pt x="19893" y="77040"/>
                  </a:cubicBezTo>
                  <a:cubicBezTo>
                    <a:pt x="16720" y="77040"/>
                    <a:pt x="13481" y="76770"/>
                    <a:pt x="10174" y="76230"/>
                  </a:cubicBezTo>
                  <a:cubicBezTo>
                    <a:pt x="6900" y="75689"/>
                    <a:pt x="3509" y="74880"/>
                    <a:pt x="0" y="73800"/>
                  </a:cubicBezTo>
                  <a:lnTo>
                    <a:pt x="0" y="63525"/>
                  </a:lnTo>
                  <a:cubicBezTo>
                    <a:pt x="3036" y="65178"/>
                    <a:pt x="6174" y="66410"/>
                    <a:pt x="9414" y="67220"/>
                  </a:cubicBezTo>
                  <a:cubicBezTo>
                    <a:pt x="12654" y="68030"/>
                    <a:pt x="16079" y="68434"/>
                    <a:pt x="19690" y="68434"/>
                  </a:cubicBezTo>
                  <a:cubicBezTo>
                    <a:pt x="25528" y="68434"/>
                    <a:pt x="30151" y="66899"/>
                    <a:pt x="33559" y="63829"/>
                  </a:cubicBezTo>
                  <a:cubicBezTo>
                    <a:pt x="36966" y="60759"/>
                    <a:pt x="38671" y="56590"/>
                    <a:pt x="38671" y="51326"/>
                  </a:cubicBezTo>
                  <a:cubicBezTo>
                    <a:pt x="38671" y="46062"/>
                    <a:pt x="36966" y="41894"/>
                    <a:pt x="33559" y="38823"/>
                  </a:cubicBezTo>
                  <a:cubicBezTo>
                    <a:pt x="30151" y="35753"/>
                    <a:pt x="25528" y="34217"/>
                    <a:pt x="19690" y="34217"/>
                  </a:cubicBezTo>
                  <a:cubicBezTo>
                    <a:pt x="16956" y="34217"/>
                    <a:pt x="14222" y="34521"/>
                    <a:pt x="11489" y="35128"/>
                  </a:cubicBezTo>
                  <a:cubicBezTo>
                    <a:pt x="8789" y="35735"/>
                    <a:pt x="6023" y="36680"/>
                    <a:pt x="3189" y="37963"/>
                  </a:cubicBezTo>
                  <a:lnTo>
                    <a:pt x="3189" y="0"/>
                  </a:ln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631402B2-005A-A430-5407-0B9FA0AFDF07}"/>
                </a:ext>
              </a:extLst>
            </p:cNvPr>
            <p:cNvSpPr/>
            <p:nvPr/>
          </p:nvSpPr>
          <p:spPr>
            <a:xfrm>
              <a:off x="2574839" y="2989531"/>
              <a:ext cx="52236" cy="78406"/>
            </a:xfrm>
            <a:custGeom>
              <a:avLst/>
              <a:gdLst>
                <a:gd name="connsiteX0" fmla="*/ 26119 w 52236"/>
                <a:gd name="connsiteY0" fmla="*/ 8099 h 78406"/>
                <a:gd name="connsiteX1" fmla="*/ 14223 w 52236"/>
                <a:gd name="connsiteY1" fmla="*/ 15894 h 78406"/>
                <a:gd name="connsiteX2" fmla="*/ 10275 w 52236"/>
                <a:gd name="connsiteY2" fmla="*/ 39229 h 78406"/>
                <a:gd name="connsiteX3" fmla="*/ 14223 w 52236"/>
                <a:gd name="connsiteY3" fmla="*/ 62563 h 78406"/>
                <a:gd name="connsiteX4" fmla="*/ 26119 w 52236"/>
                <a:gd name="connsiteY4" fmla="*/ 70308 h 78406"/>
                <a:gd name="connsiteX5" fmla="*/ 38013 w 52236"/>
                <a:gd name="connsiteY5" fmla="*/ 62563 h 78406"/>
                <a:gd name="connsiteX6" fmla="*/ 42013 w 52236"/>
                <a:gd name="connsiteY6" fmla="*/ 39229 h 78406"/>
                <a:gd name="connsiteX7" fmla="*/ 38013 w 52236"/>
                <a:gd name="connsiteY7" fmla="*/ 15894 h 78406"/>
                <a:gd name="connsiteX8" fmla="*/ 26119 w 52236"/>
                <a:gd name="connsiteY8" fmla="*/ 8099 h 78406"/>
                <a:gd name="connsiteX9" fmla="*/ 26119 w 52236"/>
                <a:gd name="connsiteY9" fmla="*/ 0 h 78406"/>
                <a:gd name="connsiteX10" fmla="*/ 45506 w 52236"/>
                <a:gd name="connsiteY10" fmla="*/ 10074 h 78406"/>
                <a:gd name="connsiteX11" fmla="*/ 52237 w 52236"/>
                <a:gd name="connsiteY11" fmla="*/ 39229 h 78406"/>
                <a:gd name="connsiteX12" fmla="*/ 45506 w 52236"/>
                <a:gd name="connsiteY12" fmla="*/ 68384 h 78406"/>
                <a:gd name="connsiteX13" fmla="*/ 26119 w 52236"/>
                <a:gd name="connsiteY13" fmla="*/ 78407 h 78406"/>
                <a:gd name="connsiteX14" fmla="*/ 6681 w 52236"/>
                <a:gd name="connsiteY14" fmla="*/ 68384 h 78406"/>
                <a:gd name="connsiteX15" fmla="*/ 0 w 52236"/>
                <a:gd name="connsiteY15" fmla="*/ 39229 h 78406"/>
                <a:gd name="connsiteX16" fmla="*/ 6681 w 52236"/>
                <a:gd name="connsiteY16" fmla="*/ 10074 h 78406"/>
                <a:gd name="connsiteX17" fmla="*/ 26119 w 52236"/>
                <a:gd name="connsiteY17" fmla="*/ 0 h 78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236" h="78406">
                  <a:moveTo>
                    <a:pt x="26119" y="8099"/>
                  </a:moveTo>
                  <a:cubicBezTo>
                    <a:pt x="20855" y="8099"/>
                    <a:pt x="16889" y="10697"/>
                    <a:pt x="14223" y="15894"/>
                  </a:cubicBezTo>
                  <a:cubicBezTo>
                    <a:pt x="11591" y="21057"/>
                    <a:pt x="10275" y="28836"/>
                    <a:pt x="10275" y="39229"/>
                  </a:cubicBezTo>
                  <a:cubicBezTo>
                    <a:pt x="10275" y="49589"/>
                    <a:pt x="11591" y="57366"/>
                    <a:pt x="14223" y="62563"/>
                  </a:cubicBezTo>
                  <a:cubicBezTo>
                    <a:pt x="16889" y="67726"/>
                    <a:pt x="20855" y="70308"/>
                    <a:pt x="26119" y="70308"/>
                  </a:cubicBezTo>
                  <a:cubicBezTo>
                    <a:pt x="31417" y="70308"/>
                    <a:pt x="35382" y="67726"/>
                    <a:pt x="38013" y="62563"/>
                  </a:cubicBezTo>
                  <a:cubicBezTo>
                    <a:pt x="40680" y="57366"/>
                    <a:pt x="42013" y="49589"/>
                    <a:pt x="42013" y="39229"/>
                  </a:cubicBezTo>
                  <a:cubicBezTo>
                    <a:pt x="42013" y="28836"/>
                    <a:pt x="40680" y="21057"/>
                    <a:pt x="38013" y="15894"/>
                  </a:cubicBezTo>
                  <a:cubicBezTo>
                    <a:pt x="35382" y="10697"/>
                    <a:pt x="31417" y="8099"/>
                    <a:pt x="26119" y="8099"/>
                  </a:cubicBezTo>
                  <a:moveTo>
                    <a:pt x="26119" y="0"/>
                  </a:moveTo>
                  <a:cubicBezTo>
                    <a:pt x="34590" y="0"/>
                    <a:pt x="41051" y="3358"/>
                    <a:pt x="45506" y="10074"/>
                  </a:cubicBezTo>
                  <a:cubicBezTo>
                    <a:pt x="49993" y="16755"/>
                    <a:pt x="52237" y="26473"/>
                    <a:pt x="52237" y="39229"/>
                  </a:cubicBezTo>
                  <a:cubicBezTo>
                    <a:pt x="52237" y="51951"/>
                    <a:pt x="49993" y="61669"/>
                    <a:pt x="45506" y="68384"/>
                  </a:cubicBezTo>
                  <a:cubicBezTo>
                    <a:pt x="41051" y="75066"/>
                    <a:pt x="34590" y="78407"/>
                    <a:pt x="26119" y="78407"/>
                  </a:cubicBezTo>
                  <a:cubicBezTo>
                    <a:pt x="17648" y="78407"/>
                    <a:pt x="11170" y="75066"/>
                    <a:pt x="6681" y="68384"/>
                  </a:cubicBezTo>
                  <a:cubicBezTo>
                    <a:pt x="2227" y="61669"/>
                    <a:pt x="0" y="51951"/>
                    <a:pt x="0" y="39229"/>
                  </a:cubicBezTo>
                  <a:cubicBezTo>
                    <a:pt x="0" y="26473"/>
                    <a:pt x="2227" y="16755"/>
                    <a:pt x="6681" y="10074"/>
                  </a:cubicBezTo>
                  <a:cubicBezTo>
                    <a:pt x="11170" y="3358"/>
                    <a:pt x="17648" y="0"/>
                    <a:pt x="26119" y="0"/>
                  </a:cubicBez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C59F927E-4EE2-4371-6551-74AD49546C1A}"/>
                </a:ext>
              </a:extLst>
            </p:cNvPr>
            <p:cNvSpPr/>
            <p:nvPr/>
          </p:nvSpPr>
          <p:spPr>
            <a:xfrm>
              <a:off x="2412154" y="2593216"/>
              <a:ext cx="52237" cy="78405"/>
            </a:xfrm>
            <a:custGeom>
              <a:avLst/>
              <a:gdLst>
                <a:gd name="connsiteX0" fmla="*/ 26119 w 52237"/>
                <a:gd name="connsiteY0" fmla="*/ 8098 h 78405"/>
                <a:gd name="connsiteX1" fmla="*/ 14224 w 52237"/>
                <a:gd name="connsiteY1" fmla="*/ 15893 h 78405"/>
                <a:gd name="connsiteX2" fmla="*/ 10275 w 52237"/>
                <a:gd name="connsiteY2" fmla="*/ 39228 h 78405"/>
                <a:gd name="connsiteX3" fmla="*/ 14224 w 52237"/>
                <a:gd name="connsiteY3" fmla="*/ 62563 h 78405"/>
                <a:gd name="connsiteX4" fmla="*/ 26119 w 52237"/>
                <a:gd name="connsiteY4" fmla="*/ 70307 h 78405"/>
                <a:gd name="connsiteX5" fmla="*/ 38014 w 52237"/>
                <a:gd name="connsiteY5" fmla="*/ 62563 h 78405"/>
                <a:gd name="connsiteX6" fmla="*/ 42012 w 52237"/>
                <a:gd name="connsiteY6" fmla="*/ 39228 h 78405"/>
                <a:gd name="connsiteX7" fmla="*/ 38014 w 52237"/>
                <a:gd name="connsiteY7" fmla="*/ 15893 h 78405"/>
                <a:gd name="connsiteX8" fmla="*/ 26119 w 52237"/>
                <a:gd name="connsiteY8" fmla="*/ 8098 h 78405"/>
                <a:gd name="connsiteX9" fmla="*/ 26119 w 52237"/>
                <a:gd name="connsiteY9" fmla="*/ 0 h 78405"/>
                <a:gd name="connsiteX10" fmla="*/ 45505 w 52237"/>
                <a:gd name="connsiteY10" fmla="*/ 10072 h 78405"/>
                <a:gd name="connsiteX11" fmla="*/ 52237 w 52237"/>
                <a:gd name="connsiteY11" fmla="*/ 39228 h 78405"/>
                <a:gd name="connsiteX12" fmla="*/ 45505 w 52237"/>
                <a:gd name="connsiteY12" fmla="*/ 68383 h 78405"/>
                <a:gd name="connsiteX13" fmla="*/ 26119 w 52237"/>
                <a:gd name="connsiteY13" fmla="*/ 78406 h 78405"/>
                <a:gd name="connsiteX14" fmla="*/ 6682 w 52237"/>
                <a:gd name="connsiteY14" fmla="*/ 68383 h 78405"/>
                <a:gd name="connsiteX15" fmla="*/ 0 w 52237"/>
                <a:gd name="connsiteY15" fmla="*/ 39228 h 78405"/>
                <a:gd name="connsiteX16" fmla="*/ 6682 w 52237"/>
                <a:gd name="connsiteY16" fmla="*/ 10072 h 78405"/>
                <a:gd name="connsiteX17" fmla="*/ 26119 w 52237"/>
                <a:gd name="connsiteY17" fmla="*/ 0 h 78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237" h="78405">
                  <a:moveTo>
                    <a:pt x="26119" y="8098"/>
                  </a:moveTo>
                  <a:cubicBezTo>
                    <a:pt x="20854" y="8098"/>
                    <a:pt x="16889" y="10696"/>
                    <a:pt x="14224" y="15893"/>
                  </a:cubicBezTo>
                  <a:cubicBezTo>
                    <a:pt x="11591" y="21056"/>
                    <a:pt x="10275" y="28834"/>
                    <a:pt x="10275" y="39228"/>
                  </a:cubicBezTo>
                  <a:cubicBezTo>
                    <a:pt x="10275" y="49588"/>
                    <a:pt x="11591" y="57366"/>
                    <a:pt x="14224" y="62563"/>
                  </a:cubicBezTo>
                  <a:cubicBezTo>
                    <a:pt x="16889" y="67726"/>
                    <a:pt x="20854" y="70307"/>
                    <a:pt x="26119" y="70307"/>
                  </a:cubicBezTo>
                  <a:cubicBezTo>
                    <a:pt x="31417" y="70307"/>
                    <a:pt x="35382" y="67726"/>
                    <a:pt x="38014" y="62563"/>
                  </a:cubicBezTo>
                  <a:cubicBezTo>
                    <a:pt x="40680" y="57366"/>
                    <a:pt x="42012" y="49588"/>
                    <a:pt x="42012" y="39228"/>
                  </a:cubicBezTo>
                  <a:cubicBezTo>
                    <a:pt x="42012" y="28834"/>
                    <a:pt x="40680" y="21056"/>
                    <a:pt x="38014" y="15893"/>
                  </a:cubicBezTo>
                  <a:cubicBezTo>
                    <a:pt x="35382" y="10696"/>
                    <a:pt x="31417" y="8098"/>
                    <a:pt x="26119" y="8098"/>
                  </a:cubicBezTo>
                  <a:moveTo>
                    <a:pt x="26119" y="0"/>
                  </a:moveTo>
                  <a:cubicBezTo>
                    <a:pt x="34589" y="0"/>
                    <a:pt x="41051" y="3358"/>
                    <a:pt x="45505" y="10072"/>
                  </a:cubicBezTo>
                  <a:cubicBezTo>
                    <a:pt x="49993" y="16754"/>
                    <a:pt x="52237" y="26473"/>
                    <a:pt x="52237" y="39228"/>
                  </a:cubicBezTo>
                  <a:cubicBezTo>
                    <a:pt x="52237" y="51949"/>
                    <a:pt x="49993" y="61668"/>
                    <a:pt x="45505" y="68383"/>
                  </a:cubicBezTo>
                  <a:cubicBezTo>
                    <a:pt x="41051" y="75064"/>
                    <a:pt x="34589" y="78406"/>
                    <a:pt x="26119" y="78406"/>
                  </a:cubicBezTo>
                  <a:cubicBezTo>
                    <a:pt x="17649" y="78406"/>
                    <a:pt x="11170" y="75064"/>
                    <a:pt x="6682" y="68383"/>
                  </a:cubicBezTo>
                  <a:cubicBezTo>
                    <a:pt x="2227" y="61668"/>
                    <a:pt x="0" y="51949"/>
                    <a:pt x="0" y="39228"/>
                  </a:cubicBezTo>
                  <a:cubicBezTo>
                    <a:pt x="0" y="26473"/>
                    <a:pt x="2227" y="16754"/>
                    <a:pt x="6682" y="10072"/>
                  </a:cubicBezTo>
                  <a:cubicBezTo>
                    <a:pt x="11170" y="3358"/>
                    <a:pt x="17649" y="0"/>
                    <a:pt x="26119" y="0"/>
                  </a:cubicBez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5A9E562A-1160-8850-AF40-1F474516C25A}"/>
                </a:ext>
              </a:extLst>
            </p:cNvPr>
            <p:cNvSpPr/>
            <p:nvPr/>
          </p:nvSpPr>
          <p:spPr>
            <a:xfrm>
              <a:off x="2482361" y="2657297"/>
              <a:ext cx="10679" cy="12856"/>
            </a:xfrm>
            <a:custGeom>
              <a:avLst/>
              <a:gdLst>
                <a:gd name="connsiteX0" fmla="*/ 0 w 10679"/>
                <a:gd name="connsiteY0" fmla="*/ 0 h 12856"/>
                <a:gd name="connsiteX1" fmla="*/ 10680 w 10679"/>
                <a:gd name="connsiteY1" fmla="*/ 0 h 12856"/>
                <a:gd name="connsiteX2" fmla="*/ 10680 w 10679"/>
                <a:gd name="connsiteY2" fmla="*/ 12856 h 12856"/>
                <a:gd name="connsiteX3" fmla="*/ 0 w 10679"/>
                <a:gd name="connsiteY3" fmla="*/ 12856 h 12856"/>
                <a:gd name="connsiteX4" fmla="*/ 0 w 10679"/>
                <a:gd name="connsiteY4" fmla="*/ 0 h 1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79" h="12856">
                  <a:moveTo>
                    <a:pt x="0" y="0"/>
                  </a:moveTo>
                  <a:lnTo>
                    <a:pt x="10680" y="0"/>
                  </a:lnTo>
                  <a:lnTo>
                    <a:pt x="10680" y="12856"/>
                  </a:lnTo>
                  <a:lnTo>
                    <a:pt x="0" y="128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D4222503-4C21-F4B7-B44E-BF594579328D}"/>
                </a:ext>
              </a:extLst>
            </p:cNvPr>
            <p:cNvSpPr/>
            <p:nvPr/>
          </p:nvSpPr>
          <p:spPr>
            <a:xfrm>
              <a:off x="2512731" y="2594582"/>
              <a:ext cx="48593" cy="75571"/>
            </a:xfrm>
            <a:custGeom>
              <a:avLst/>
              <a:gdLst>
                <a:gd name="connsiteX0" fmla="*/ 0 w 48593"/>
                <a:gd name="connsiteY0" fmla="*/ 0 h 75571"/>
                <a:gd name="connsiteX1" fmla="*/ 48593 w 48593"/>
                <a:gd name="connsiteY1" fmla="*/ 0 h 75571"/>
                <a:gd name="connsiteX2" fmla="*/ 48593 w 48593"/>
                <a:gd name="connsiteY2" fmla="*/ 4353 h 75571"/>
                <a:gd name="connsiteX3" fmla="*/ 21158 w 48593"/>
                <a:gd name="connsiteY3" fmla="*/ 75572 h 75571"/>
                <a:gd name="connsiteX4" fmla="*/ 10479 w 48593"/>
                <a:gd name="connsiteY4" fmla="*/ 75572 h 75571"/>
                <a:gd name="connsiteX5" fmla="*/ 36293 w 48593"/>
                <a:gd name="connsiteY5" fmla="*/ 8606 h 75571"/>
                <a:gd name="connsiteX6" fmla="*/ 0 w 48593"/>
                <a:gd name="connsiteY6" fmla="*/ 8606 h 75571"/>
                <a:gd name="connsiteX7" fmla="*/ 0 w 48593"/>
                <a:gd name="connsiteY7" fmla="*/ 0 h 7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93" h="75571">
                  <a:moveTo>
                    <a:pt x="0" y="0"/>
                  </a:moveTo>
                  <a:lnTo>
                    <a:pt x="48593" y="0"/>
                  </a:lnTo>
                  <a:lnTo>
                    <a:pt x="48593" y="4353"/>
                  </a:lnTo>
                  <a:lnTo>
                    <a:pt x="21158" y="75572"/>
                  </a:lnTo>
                  <a:lnTo>
                    <a:pt x="10479" y="75572"/>
                  </a:lnTo>
                  <a:lnTo>
                    <a:pt x="36293" y="8606"/>
                  </a:lnTo>
                  <a:lnTo>
                    <a:pt x="0" y="86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E7514452-8497-CD78-FA0E-5240C1222E0A}"/>
                </a:ext>
              </a:extLst>
            </p:cNvPr>
            <p:cNvSpPr/>
            <p:nvPr/>
          </p:nvSpPr>
          <p:spPr>
            <a:xfrm>
              <a:off x="2578180" y="2594582"/>
              <a:ext cx="48895" cy="77039"/>
            </a:xfrm>
            <a:custGeom>
              <a:avLst/>
              <a:gdLst>
                <a:gd name="connsiteX0" fmla="*/ 3189 w 48895"/>
                <a:gd name="connsiteY0" fmla="*/ 0 h 77039"/>
                <a:gd name="connsiteX1" fmla="*/ 43328 w 48895"/>
                <a:gd name="connsiteY1" fmla="*/ 0 h 77039"/>
                <a:gd name="connsiteX2" fmla="*/ 43328 w 48895"/>
                <a:gd name="connsiteY2" fmla="*/ 8606 h 77039"/>
                <a:gd name="connsiteX3" fmla="*/ 12553 w 48895"/>
                <a:gd name="connsiteY3" fmla="*/ 8606 h 77039"/>
                <a:gd name="connsiteX4" fmla="*/ 12553 w 48895"/>
                <a:gd name="connsiteY4" fmla="*/ 27131 h 77039"/>
                <a:gd name="connsiteX5" fmla="*/ 17007 w 48895"/>
                <a:gd name="connsiteY5" fmla="*/ 26018 h 77039"/>
                <a:gd name="connsiteX6" fmla="*/ 21462 w 48895"/>
                <a:gd name="connsiteY6" fmla="*/ 25613 h 77039"/>
                <a:gd name="connsiteX7" fmla="*/ 41506 w 48895"/>
                <a:gd name="connsiteY7" fmla="*/ 32548 h 77039"/>
                <a:gd name="connsiteX8" fmla="*/ 48895 w 48895"/>
                <a:gd name="connsiteY8" fmla="*/ 51327 h 77039"/>
                <a:gd name="connsiteX9" fmla="*/ 41303 w 48895"/>
                <a:gd name="connsiteY9" fmla="*/ 70307 h 77039"/>
                <a:gd name="connsiteX10" fmla="*/ 19893 w 48895"/>
                <a:gd name="connsiteY10" fmla="*/ 77040 h 77039"/>
                <a:gd name="connsiteX11" fmla="*/ 10174 w 48895"/>
                <a:gd name="connsiteY11" fmla="*/ 76230 h 77039"/>
                <a:gd name="connsiteX12" fmla="*/ 0 w 48895"/>
                <a:gd name="connsiteY12" fmla="*/ 73801 h 77039"/>
                <a:gd name="connsiteX13" fmla="*/ 0 w 48895"/>
                <a:gd name="connsiteY13" fmla="*/ 63525 h 77039"/>
                <a:gd name="connsiteX14" fmla="*/ 9414 w 48895"/>
                <a:gd name="connsiteY14" fmla="*/ 67220 h 77039"/>
                <a:gd name="connsiteX15" fmla="*/ 19690 w 48895"/>
                <a:gd name="connsiteY15" fmla="*/ 68436 h 77039"/>
                <a:gd name="connsiteX16" fmla="*/ 33559 w 48895"/>
                <a:gd name="connsiteY16" fmla="*/ 63829 h 77039"/>
                <a:gd name="connsiteX17" fmla="*/ 38672 w 48895"/>
                <a:gd name="connsiteY17" fmla="*/ 51327 h 77039"/>
                <a:gd name="connsiteX18" fmla="*/ 33559 w 48895"/>
                <a:gd name="connsiteY18" fmla="*/ 38824 h 77039"/>
                <a:gd name="connsiteX19" fmla="*/ 19690 w 48895"/>
                <a:gd name="connsiteY19" fmla="*/ 34218 h 77039"/>
                <a:gd name="connsiteX20" fmla="*/ 11489 w 48895"/>
                <a:gd name="connsiteY20" fmla="*/ 35129 h 77039"/>
                <a:gd name="connsiteX21" fmla="*/ 3189 w 48895"/>
                <a:gd name="connsiteY21" fmla="*/ 37963 h 77039"/>
                <a:gd name="connsiteX22" fmla="*/ 3189 w 48895"/>
                <a:gd name="connsiteY22" fmla="*/ 0 h 77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895" h="77039">
                  <a:moveTo>
                    <a:pt x="3189" y="0"/>
                  </a:moveTo>
                  <a:lnTo>
                    <a:pt x="43328" y="0"/>
                  </a:lnTo>
                  <a:lnTo>
                    <a:pt x="43328" y="8606"/>
                  </a:lnTo>
                  <a:lnTo>
                    <a:pt x="12553" y="8606"/>
                  </a:lnTo>
                  <a:lnTo>
                    <a:pt x="12553" y="27131"/>
                  </a:lnTo>
                  <a:cubicBezTo>
                    <a:pt x="14037" y="26625"/>
                    <a:pt x="15522" y="26254"/>
                    <a:pt x="17007" y="26018"/>
                  </a:cubicBezTo>
                  <a:cubicBezTo>
                    <a:pt x="18492" y="25748"/>
                    <a:pt x="19976" y="25613"/>
                    <a:pt x="21462" y="25613"/>
                  </a:cubicBezTo>
                  <a:cubicBezTo>
                    <a:pt x="29898" y="25613"/>
                    <a:pt x="36579" y="27925"/>
                    <a:pt x="41506" y="32548"/>
                  </a:cubicBezTo>
                  <a:cubicBezTo>
                    <a:pt x="46433" y="37170"/>
                    <a:pt x="48895" y="43430"/>
                    <a:pt x="48895" y="51327"/>
                  </a:cubicBezTo>
                  <a:cubicBezTo>
                    <a:pt x="48895" y="59459"/>
                    <a:pt x="46365" y="65785"/>
                    <a:pt x="41303" y="70307"/>
                  </a:cubicBezTo>
                  <a:cubicBezTo>
                    <a:pt x="36241" y="74796"/>
                    <a:pt x="29105" y="77040"/>
                    <a:pt x="19893" y="77040"/>
                  </a:cubicBezTo>
                  <a:cubicBezTo>
                    <a:pt x="16720" y="77040"/>
                    <a:pt x="13481" y="76770"/>
                    <a:pt x="10174" y="76230"/>
                  </a:cubicBezTo>
                  <a:cubicBezTo>
                    <a:pt x="6901" y="75690"/>
                    <a:pt x="3510" y="74881"/>
                    <a:pt x="0" y="73801"/>
                  </a:cubicBezTo>
                  <a:lnTo>
                    <a:pt x="0" y="63525"/>
                  </a:lnTo>
                  <a:cubicBezTo>
                    <a:pt x="3036" y="65178"/>
                    <a:pt x="6174" y="66410"/>
                    <a:pt x="9414" y="67220"/>
                  </a:cubicBezTo>
                  <a:cubicBezTo>
                    <a:pt x="12654" y="68031"/>
                    <a:pt x="16079" y="68436"/>
                    <a:pt x="19690" y="68436"/>
                  </a:cubicBezTo>
                  <a:cubicBezTo>
                    <a:pt x="25528" y="68436"/>
                    <a:pt x="30151" y="66900"/>
                    <a:pt x="33559" y="63829"/>
                  </a:cubicBezTo>
                  <a:cubicBezTo>
                    <a:pt x="36967" y="60759"/>
                    <a:pt x="38672" y="56591"/>
                    <a:pt x="38672" y="51327"/>
                  </a:cubicBezTo>
                  <a:cubicBezTo>
                    <a:pt x="38672" y="46063"/>
                    <a:pt x="36967" y="41894"/>
                    <a:pt x="33559" y="38824"/>
                  </a:cubicBezTo>
                  <a:cubicBezTo>
                    <a:pt x="30151" y="35754"/>
                    <a:pt x="25528" y="34218"/>
                    <a:pt x="19690" y="34218"/>
                  </a:cubicBezTo>
                  <a:cubicBezTo>
                    <a:pt x="16956" y="34218"/>
                    <a:pt x="14222" y="34522"/>
                    <a:pt x="11489" y="35129"/>
                  </a:cubicBezTo>
                  <a:cubicBezTo>
                    <a:pt x="8790" y="35737"/>
                    <a:pt x="6024" y="36681"/>
                    <a:pt x="3189" y="37963"/>
                  </a:cubicBezTo>
                  <a:lnTo>
                    <a:pt x="3189" y="0"/>
                  </a:ln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93234F32-42AC-52F4-16EE-6258CCFC10C0}"/>
                </a:ext>
              </a:extLst>
            </p:cNvPr>
            <p:cNvSpPr/>
            <p:nvPr/>
          </p:nvSpPr>
          <p:spPr>
            <a:xfrm>
              <a:off x="2414533" y="2198266"/>
              <a:ext cx="44998" cy="75572"/>
            </a:xfrm>
            <a:custGeom>
              <a:avLst/>
              <a:gdLst>
                <a:gd name="connsiteX0" fmla="*/ 1468 w 44998"/>
                <a:gd name="connsiteY0" fmla="*/ 66966 h 75572"/>
                <a:gd name="connsiteX1" fmla="*/ 18172 w 44998"/>
                <a:gd name="connsiteY1" fmla="*/ 66966 h 75572"/>
                <a:gd name="connsiteX2" fmla="*/ 18172 w 44998"/>
                <a:gd name="connsiteY2" fmla="*/ 9314 h 75572"/>
                <a:gd name="connsiteX3" fmla="*/ 0 w 44998"/>
                <a:gd name="connsiteY3" fmla="*/ 12958 h 75572"/>
                <a:gd name="connsiteX4" fmla="*/ 0 w 44998"/>
                <a:gd name="connsiteY4" fmla="*/ 3645 h 75572"/>
                <a:gd name="connsiteX5" fmla="*/ 18071 w 44998"/>
                <a:gd name="connsiteY5" fmla="*/ 0 h 75572"/>
                <a:gd name="connsiteX6" fmla="*/ 28295 w 44998"/>
                <a:gd name="connsiteY6" fmla="*/ 0 h 75572"/>
                <a:gd name="connsiteX7" fmla="*/ 28295 w 44998"/>
                <a:gd name="connsiteY7" fmla="*/ 66966 h 75572"/>
                <a:gd name="connsiteX8" fmla="*/ 44999 w 44998"/>
                <a:gd name="connsiteY8" fmla="*/ 66966 h 75572"/>
                <a:gd name="connsiteX9" fmla="*/ 44999 w 44998"/>
                <a:gd name="connsiteY9" fmla="*/ 75572 h 75572"/>
                <a:gd name="connsiteX10" fmla="*/ 1468 w 44998"/>
                <a:gd name="connsiteY10" fmla="*/ 75572 h 75572"/>
                <a:gd name="connsiteX11" fmla="*/ 1468 w 44998"/>
                <a:gd name="connsiteY11" fmla="*/ 66966 h 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998" h="75572">
                  <a:moveTo>
                    <a:pt x="1468" y="66966"/>
                  </a:moveTo>
                  <a:lnTo>
                    <a:pt x="18172" y="66966"/>
                  </a:lnTo>
                  <a:lnTo>
                    <a:pt x="18172" y="9314"/>
                  </a:lnTo>
                  <a:lnTo>
                    <a:pt x="0" y="12958"/>
                  </a:lnTo>
                  <a:lnTo>
                    <a:pt x="0" y="3645"/>
                  </a:lnTo>
                  <a:lnTo>
                    <a:pt x="18071" y="0"/>
                  </a:lnTo>
                  <a:lnTo>
                    <a:pt x="28295" y="0"/>
                  </a:lnTo>
                  <a:lnTo>
                    <a:pt x="28295" y="66966"/>
                  </a:lnTo>
                  <a:lnTo>
                    <a:pt x="44999" y="66966"/>
                  </a:lnTo>
                  <a:lnTo>
                    <a:pt x="44999" y="75572"/>
                  </a:lnTo>
                  <a:lnTo>
                    <a:pt x="1468" y="75572"/>
                  </a:lnTo>
                  <a:lnTo>
                    <a:pt x="1468" y="66966"/>
                  </a:ln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4A475CAA-A898-77A1-C66B-3E1784FC8027}"/>
                </a:ext>
              </a:extLst>
            </p:cNvPr>
            <p:cNvSpPr/>
            <p:nvPr/>
          </p:nvSpPr>
          <p:spPr>
            <a:xfrm>
              <a:off x="2480184" y="2260981"/>
              <a:ext cx="10681" cy="12857"/>
            </a:xfrm>
            <a:custGeom>
              <a:avLst/>
              <a:gdLst>
                <a:gd name="connsiteX0" fmla="*/ 0 w 10681"/>
                <a:gd name="connsiteY0" fmla="*/ 0 h 12857"/>
                <a:gd name="connsiteX1" fmla="*/ 10681 w 10681"/>
                <a:gd name="connsiteY1" fmla="*/ 0 h 12857"/>
                <a:gd name="connsiteX2" fmla="*/ 10681 w 10681"/>
                <a:gd name="connsiteY2" fmla="*/ 12857 h 12857"/>
                <a:gd name="connsiteX3" fmla="*/ 0 w 10681"/>
                <a:gd name="connsiteY3" fmla="*/ 12857 h 12857"/>
                <a:gd name="connsiteX4" fmla="*/ 0 w 10681"/>
                <a:gd name="connsiteY4" fmla="*/ 0 h 1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1" h="12857">
                  <a:moveTo>
                    <a:pt x="0" y="0"/>
                  </a:moveTo>
                  <a:lnTo>
                    <a:pt x="10681" y="0"/>
                  </a:lnTo>
                  <a:lnTo>
                    <a:pt x="10681" y="12857"/>
                  </a:lnTo>
                  <a:lnTo>
                    <a:pt x="0" y="128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603626B6-64BD-C296-B014-3E4C6C3274B6}"/>
                </a:ext>
              </a:extLst>
            </p:cNvPr>
            <p:cNvSpPr/>
            <p:nvPr/>
          </p:nvSpPr>
          <p:spPr>
            <a:xfrm>
              <a:off x="2508885" y="2196899"/>
              <a:ext cx="52236" cy="78406"/>
            </a:xfrm>
            <a:custGeom>
              <a:avLst/>
              <a:gdLst>
                <a:gd name="connsiteX0" fmla="*/ 26118 w 52236"/>
                <a:gd name="connsiteY0" fmla="*/ 8099 h 78406"/>
                <a:gd name="connsiteX1" fmla="*/ 14223 w 52236"/>
                <a:gd name="connsiteY1" fmla="*/ 15894 h 78406"/>
                <a:gd name="connsiteX2" fmla="*/ 10275 w 52236"/>
                <a:gd name="connsiteY2" fmla="*/ 39228 h 78406"/>
                <a:gd name="connsiteX3" fmla="*/ 14223 w 52236"/>
                <a:gd name="connsiteY3" fmla="*/ 62563 h 78406"/>
                <a:gd name="connsiteX4" fmla="*/ 26118 w 52236"/>
                <a:gd name="connsiteY4" fmla="*/ 70307 h 78406"/>
                <a:gd name="connsiteX5" fmla="*/ 38013 w 52236"/>
                <a:gd name="connsiteY5" fmla="*/ 62563 h 78406"/>
                <a:gd name="connsiteX6" fmla="*/ 42012 w 52236"/>
                <a:gd name="connsiteY6" fmla="*/ 39228 h 78406"/>
                <a:gd name="connsiteX7" fmla="*/ 38013 w 52236"/>
                <a:gd name="connsiteY7" fmla="*/ 15894 h 78406"/>
                <a:gd name="connsiteX8" fmla="*/ 26118 w 52236"/>
                <a:gd name="connsiteY8" fmla="*/ 8099 h 78406"/>
                <a:gd name="connsiteX9" fmla="*/ 26118 w 52236"/>
                <a:gd name="connsiteY9" fmla="*/ 0 h 78406"/>
                <a:gd name="connsiteX10" fmla="*/ 45504 w 52236"/>
                <a:gd name="connsiteY10" fmla="*/ 10073 h 78406"/>
                <a:gd name="connsiteX11" fmla="*/ 52237 w 52236"/>
                <a:gd name="connsiteY11" fmla="*/ 39228 h 78406"/>
                <a:gd name="connsiteX12" fmla="*/ 45504 w 52236"/>
                <a:gd name="connsiteY12" fmla="*/ 68384 h 78406"/>
                <a:gd name="connsiteX13" fmla="*/ 26118 w 52236"/>
                <a:gd name="connsiteY13" fmla="*/ 78407 h 78406"/>
                <a:gd name="connsiteX14" fmla="*/ 6681 w 52236"/>
                <a:gd name="connsiteY14" fmla="*/ 68384 h 78406"/>
                <a:gd name="connsiteX15" fmla="*/ 0 w 52236"/>
                <a:gd name="connsiteY15" fmla="*/ 39228 h 78406"/>
                <a:gd name="connsiteX16" fmla="*/ 6681 w 52236"/>
                <a:gd name="connsiteY16" fmla="*/ 10073 h 78406"/>
                <a:gd name="connsiteX17" fmla="*/ 26118 w 52236"/>
                <a:gd name="connsiteY17" fmla="*/ 0 h 78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236" h="78406">
                  <a:moveTo>
                    <a:pt x="26118" y="8099"/>
                  </a:moveTo>
                  <a:cubicBezTo>
                    <a:pt x="20853" y="8099"/>
                    <a:pt x="16889" y="10697"/>
                    <a:pt x="14223" y="15894"/>
                  </a:cubicBezTo>
                  <a:cubicBezTo>
                    <a:pt x="11591" y="21057"/>
                    <a:pt x="10275" y="28835"/>
                    <a:pt x="10275" y="39228"/>
                  </a:cubicBezTo>
                  <a:cubicBezTo>
                    <a:pt x="10275" y="49588"/>
                    <a:pt x="11591" y="57366"/>
                    <a:pt x="14223" y="62563"/>
                  </a:cubicBezTo>
                  <a:cubicBezTo>
                    <a:pt x="16889" y="67726"/>
                    <a:pt x="20853" y="70307"/>
                    <a:pt x="26118" y="70307"/>
                  </a:cubicBezTo>
                  <a:cubicBezTo>
                    <a:pt x="31416" y="70307"/>
                    <a:pt x="35381" y="67726"/>
                    <a:pt x="38013" y="62563"/>
                  </a:cubicBezTo>
                  <a:cubicBezTo>
                    <a:pt x="40679" y="57366"/>
                    <a:pt x="42012" y="49588"/>
                    <a:pt x="42012" y="39228"/>
                  </a:cubicBezTo>
                  <a:cubicBezTo>
                    <a:pt x="42012" y="28835"/>
                    <a:pt x="40679" y="21057"/>
                    <a:pt x="38013" y="15894"/>
                  </a:cubicBezTo>
                  <a:cubicBezTo>
                    <a:pt x="35381" y="10697"/>
                    <a:pt x="31416" y="8099"/>
                    <a:pt x="26118" y="8099"/>
                  </a:cubicBezTo>
                  <a:moveTo>
                    <a:pt x="26118" y="0"/>
                  </a:moveTo>
                  <a:cubicBezTo>
                    <a:pt x="34588" y="0"/>
                    <a:pt x="41050" y="3358"/>
                    <a:pt x="45504" y="10073"/>
                  </a:cubicBezTo>
                  <a:cubicBezTo>
                    <a:pt x="49993" y="16754"/>
                    <a:pt x="52237" y="26473"/>
                    <a:pt x="52237" y="39228"/>
                  </a:cubicBezTo>
                  <a:cubicBezTo>
                    <a:pt x="52237" y="51950"/>
                    <a:pt x="49993" y="61669"/>
                    <a:pt x="45504" y="68384"/>
                  </a:cubicBezTo>
                  <a:cubicBezTo>
                    <a:pt x="41050" y="75066"/>
                    <a:pt x="34588" y="78407"/>
                    <a:pt x="26118" y="78407"/>
                  </a:cubicBezTo>
                  <a:cubicBezTo>
                    <a:pt x="17648" y="78407"/>
                    <a:pt x="11170" y="75066"/>
                    <a:pt x="6681" y="68384"/>
                  </a:cubicBezTo>
                  <a:cubicBezTo>
                    <a:pt x="2227" y="61669"/>
                    <a:pt x="0" y="51950"/>
                    <a:pt x="0" y="39228"/>
                  </a:cubicBezTo>
                  <a:cubicBezTo>
                    <a:pt x="0" y="26473"/>
                    <a:pt x="2227" y="16754"/>
                    <a:pt x="6681" y="10073"/>
                  </a:cubicBezTo>
                  <a:cubicBezTo>
                    <a:pt x="11170" y="3358"/>
                    <a:pt x="17648" y="0"/>
                    <a:pt x="26118" y="0"/>
                  </a:cubicBez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78555FC9-BA0D-1F11-F759-CD9BF6903A4A}"/>
                </a:ext>
              </a:extLst>
            </p:cNvPr>
            <p:cNvSpPr/>
            <p:nvPr/>
          </p:nvSpPr>
          <p:spPr>
            <a:xfrm>
              <a:off x="2574839" y="2196899"/>
              <a:ext cx="52236" cy="78406"/>
            </a:xfrm>
            <a:custGeom>
              <a:avLst/>
              <a:gdLst>
                <a:gd name="connsiteX0" fmla="*/ 26119 w 52236"/>
                <a:gd name="connsiteY0" fmla="*/ 8099 h 78406"/>
                <a:gd name="connsiteX1" fmla="*/ 14223 w 52236"/>
                <a:gd name="connsiteY1" fmla="*/ 15894 h 78406"/>
                <a:gd name="connsiteX2" fmla="*/ 10275 w 52236"/>
                <a:gd name="connsiteY2" fmla="*/ 39228 h 78406"/>
                <a:gd name="connsiteX3" fmla="*/ 14223 w 52236"/>
                <a:gd name="connsiteY3" fmla="*/ 62563 h 78406"/>
                <a:gd name="connsiteX4" fmla="*/ 26119 w 52236"/>
                <a:gd name="connsiteY4" fmla="*/ 70307 h 78406"/>
                <a:gd name="connsiteX5" fmla="*/ 38013 w 52236"/>
                <a:gd name="connsiteY5" fmla="*/ 62563 h 78406"/>
                <a:gd name="connsiteX6" fmla="*/ 42013 w 52236"/>
                <a:gd name="connsiteY6" fmla="*/ 39228 h 78406"/>
                <a:gd name="connsiteX7" fmla="*/ 38013 w 52236"/>
                <a:gd name="connsiteY7" fmla="*/ 15894 h 78406"/>
                <a:gd name="connsiteX8" fmla="*/ 26119 w 52236"/>
                <a:gd name="connsiteY8" fmla="*/ 8099 h 78406"/>
                <a:gd name="connsiteX9" fmla="*/ 26119 w 52236"/>
                <a:gd name="connsiteY9" fmla="*/ 0 h 78406"/>
                <a:gd name="connsiteX10" fmla="*/ 45506 w 52236"/>
                <a:gd name="connsiteY10" fmla="*/ 10073 h 78406"/>
                <a:gd name="connsiteX11" fmla="*/ 52237 w 52236"/>
                <a:gd name="connsiteY11" fmla="*/ 39228 h 78406"/>
                <a:gd name="connsiteX12" fmla="*/ 45506 w 52236"/>
                <a:gd name="connsiteY12" fmla="*/ 68384 h 78406"/>
                <a:gd name="connsiteX13" fmla="*/ 26119 w 52236"/>
                <a:gd name="connsiteY13" fmla="*/ 78407 h 78406"/>
                <a:gd name="connsiteX14" fmla="*/ 6681 w 52236"/>
                <a:gd name="connsiteY14" fmla="*/ 68384 h 78406"/>
                <a:gd name="connsiteX15" fmla="*/ 0 w 52236"/>
                <a:gd name="connsiteY15" fmla="*/ 39228 h 78406"/>
                <a:gd name="connsiteX16" fmla="*/ 6681 w 52236"/>
                <a:gd name="connsiteY16" fmla="*/ 10073 h 78406"/>
                <a:gd name="connsiteX17" fmla="*/ 26119 w 52236"/>
                <a:gd name="connsiteY17" fmla="*/ 0 h 78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236" h="78406">
                  <a:moveTo>
                    <a:pt x="26119" y="8099"/>
                  </a:moveTo>
                  <a:cubicBezTo>
                    <a:pt x="20855" y="8099"/>
                    <a:pt x="16889" y="10697"/>
                    <a:pt x="14223" y="15894"/>
                  </a:cubicBezTo>
                  <a:cubicBezTo>
                    <a:pt x="11591" y="21057"/>
                    <a:pt x="10275" y="28835"/>
                    <a:pt x="10275" y="39228"/>
                  </a:cubicBezTo>
                  <a:cubicBezTo>
                    <a:pt x="10275" y="49588"/>
                    <a:pt x="11591" y="57366"/>
                    <a:pt x="14223" y="62563"/>
                  </a:cubicBezTo>
                  <a:cubicBezTo>
                    <a:pt x="16889" y="67726"/>
                    <a:pt x="20855" y="70307"/>
                    <a:pt x="26119" y="70307"/>
                  </a:cubicBezTo>
                  <a:cubicBezTo>
                    <a:pt x="31417" y="70307"/>
                    <a:pt x="35382" y="67726"/>
                    <a:pt x="38013" y="62563"/>
                  </a:cubicBezTo>
                  <a:cubicBezTo>
                    <a:pt x="40680" y="57366"/>
                    <a:pt x="42013" y="49588"/>
                    <a:pt x="42013" y="39228"/>
                  </a:cubicBezTo>
                  <a:cubicBezTo>
                    <a:pt x="42013" y="28835"/>
                    <a:pt x="40680" y="21057"/>
                    <a:pt x="38013" y="15894"/>
                  </a:cubicBezTo>
                  <a:cubicBezTo>
                    <a:pt x="35382" y="10697"/>
                    <a:pt x="31417" y="8099"/>
                    <a:pt x="26119" y="8099"/>
                  </a:cubicBezTo>
                  <a:moveTo>
                    <a:pt x="26119" y="0"/>
                  </a:moveTo>
                  <a:cubicBezTo>
                    <a:pt x="34590" y="0"/>
                    <a:pt x="41051" y="3358"/>
                    <a:pt x="45506" y="10073"/>
                  </a:cubicBezTo>
                  <a:cubicBezTo>
                    <a:pt x="49993" y="16754"/>
                    <a:pt x="52237" y="26473"/>
                    <a:pt x="52237" y="39228"/>
                  </a:cubicBezTo>
                  <a:cubicBezTo>
                    <a:pt x="52237" y="51950"/>
                    <a:pt x="49993" y="61669"/>
                    <a:pt x="45506" y="68384"/>
                  </a:cubicBezTo>
                  <a:cubicBezTo>
                    <a:pt x="41051" y="75066"/>
                    <a:pt x="34590" y="78407"/>
                    <a:pt x="26119" y="78407"/>
                  </a:cubicBezTo>
                  <a:cubicBezTo>
                    <a:pt x="17648" y="78407"/>
                    <a:pt x="11170" y="75066"/>
                    <a:pt x="6681" y="68384"/>
                  </a:cubicBezTo>
                  <a:cubicBezTo>
                    <a:pt x="2227" y="61669"/>
                    <a:pt x="0" y="51950"/>
                    <a:pt x="0" y="39228"/>
                  </a:cubicBezTo>
                  <a:cubicBezTo>
                    <a:pt x="0" y="26473"/>
                    <a:pt x="2227" y="16754"/>
                    <a:pt x="6681" y="10073"/>
                  </a:cubicBezTo>
                  <a:cubicBezTo>
                    <a:pt x="11170" y="3358"/>
                    <a:pt x="17648" y="0"/>
                    <a:pt x="26119" y="0"/>
                  </a:cubicBez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60" name="Freeform 59">
            <a:extLst>
              <a:ext uri="{FF2B5EF4-FFF2-40B4-BE49-F238E27FC236}">
                <a16:creationId xmlns:a16="http://schemas.microsoft.com/office/drawing/2014/main" id="{57EB9710-E484-4334-C318-4AE2F43E4EAE}"/>
              </a:ext>
            </a:extLst>
          </p:cNvPr>
          <p:cNvSpPr/>
          <p:nvPr/>
        </p:nvSpPr>
        <p:spPr>
          <a:xfrm>
            <a:off x="2746042" y="2245713"/>
            <a:ext cx="2466086" cy="1565938"/>
          </a:xfrm>
          <a:custGeom>
            <a:avLst/>
            <a:gdLst>
              <a:gd name="connsiteX0" fmla="*/ 0 w 2466086"/>
              <a:gd name="connsiteY0" fmla="*/ 1565939 h 1565938"/>
              <a:gd name="connsiteX1" fmla="*/ 30826 w 2466086"/>
              <a:gd name="connsiteY1" fmla="*/ 1564090 h 1565938"/>
              <a:gd name="connsiteX2" fmla="*/ 61652 w 2466086"/>
              <a:gd name="connsiteY2" fmla="*/ 1561928 h 1565938"/>
              <a:gd name="connsiteX3" fmla="*/ 92478 w 2466086"/>
              <a:gd name="connsiteY3" fmla="*/ 1559416 h 1565938"/>
              <a:gd name="connsiteX4" fmla="*/ 123304 w 2466086"/>
              <a:gd name="connsiteY4" fmla="*/ 1556518 h 1565938"/>
              <a:gd name="connsiteX5" fmla="*/ 154130 w 2466086"/>
              <a:gd name="connsiteY5" fmla="*/ 1553181 h 1565938"/>
              <a:gd name="connsiteX6" fmla="*/ 184956 w 2466086"/>
              <a:gd name="connsiteY6" fmla="*/ 1549358 h 1565938"/>
              <a:gd name="connsiteX7" fmla="*/ 215782 w 2466086"/>
              <a:gd name="connsiteY7" fmla="*/ 1544972 h 1565938"/>
              <a:gd name="connsiteX8" fmla="*/ 246608 w 2466086"/>
              <a:gd name="connsiteY8" fmla="*/ 1539986 h 1565938"/>
              <a:gd name="connsiteX9" fmla="*/ 277434 w 2466086"/>
              <a:gd name="connsiteY9" fmla="*/ 1534338 h 1565938"/>
              <a:gd name="connsiteX10" fmla="*/ 308260 w 2466086"/>
              <a:gd name="connsiteY10" fmla="*/ 1527953 h 1565938"/>
              <a:gd name="connsiteX11" fmla="*/ 339086 w 2466086"/>
              <a:gd name="connsiteY11" fmla="*/ 1520781 h 1565938"/>
              <a:gd name="connsiteX12" fmla="*/ 369912 w 2466086"/>
              <a:gd name="connsiteY12" fmla="*/ 1512734 h 1565938"/>
              <a:gd name="connsiteX13" fmla="*/ 400738 w 2466086"/>
              <a:gd name="connsiteY13" fmla="*/ 1503750 h 1565938"/>
              <a:gd name="connsiteX14" fmla="*/ 431564 w 2466086"/>
              <a:gd name="connsiteY14" fmla="*/ 1493766 h 1565938"/>
              <a:gd name="connsiteX15" fmla="*/ 462390 w 2466086"/>
              <a:gd name="connsiteY15" fmla="*/ 1482708 h 1565938"/>
              <a:gd name="connsiteX16" fmla="*/ 493216 w 2466086"/>
              <a:gd name="connsiteY16" fmla="*/ 1470512 h 1565938"/>
              <a:gd name="connsiteX17" fmla="*/ 524042 w 2466086"/>
              <a:gd name="connsiteY17" fmla="*/ 1457105 h 1565938"/>
              <a:gd name="connsiteX18" fmla="*/ 554868 w 2466086"/>
              <a:gd name="connsiteY18" fmla="*/ 1442435 h 1565938"/>
              <a:gd name="connsiteX19" fmla="*/ 585695 w 2466086"/>
              <a:gd name="connsiteY19" fmla="*/ 1426441 h 1565938"/>
              <a:gd name="connsiteX20" fmla="*/ 616521 w 2466086"/>
              <a:gd name="connsiteY20" fmla="*/ 1409085 h 1565938"/>
              <a:gd name="connsiteX21" fmla="*/ 647347 w 2466086"/>
              <a:gd name="connsiteY21" fmla="*/ 1390292 h 1565938"/>
              <a:gd name="connsiteX22" fmla="*/ 678173 w 2466086"/>
              <a:gd name="connsiteY22" fmla="*/ 1370050 h 1565938"/>
              <a:gd name="connsiteX23" fmla="*/ 708999 w 2466086"/>
              <a:gd name="connsiteY23" fmla="*/ 1348333 h 1565938"/>
              <a:gd name="connsiteX24" fmla="*/ 739825 w 2466086"/>
              <a:gd name="connsiteY24" fmla="*/ 1325104 h 1565938"/>
              <a:gd name="connsiteX25" fmla="*/ 770651 w 2466086"/>
              <a:gd name="connsiteY25" fmla="*/ 1300388 h 1565938"/>
              <a:gd name="connsiteX26" fmla="*/ 801477 w 2466086"/>
              <a:gd name="connsiteY26" fmla="*/ 1274161 h 1565938"/>
              <a:gd name="connsiteX27" fmla="*/ 832303 w 2466086"/>
              <a:gd name="connsiteY27" fmla="*/ 1246446 h 1565938"/>
              <a:gd name="connsiteX28" fmla="*/ 863135 w 2466086"/>
              <a:gd name="connsiteY28" fmla="*/ 1217294 h 1565938"/>
              <a:gd name="connsiteX29" fmla="*/ 893961 w 2466086"/>
              <a:gd name="connsiteY29" fmla="*/ 1186718 h 1565938"/>
              <a:gd name="connsiteX30" fmla="*/ 924787 w 2466086"/>
              <a:gd name="connsiteY30" fmla="*/ 1154805 h 1565938"/>
              <a:gd name="connsiteX31" fmla="*/ 955613 w 2466086"/>
              <a:gd name="connsiteY31" fmla="*/ 1121616 h 1565938"/>
              <a:gd name="connsiteX32" fmla="*/ 986439 w 2466086"/>
              <a:gd name="connsiteY32" fmla="*/ 1087230 h 1565938"/>
              <a:gd name="connsiteX33" fmla="*/ 1017265 w 2466086"/>
              <a:gd name="connsiteY33" fmla="*/ 1051747 h 1565938"/>
              <a:gd name="connsiteX34" fmla="*/ 1048091 w 2466086"/>
              <a:gd name="connsiteY34" fmla="*/ 1015276 h 1565938"/>
              <a:gd name="connsiteX35" fmla="*/ 1078917 w 2466086"/>
              <a:gd name="connsiteY35" fmla="*/ 977935 h 1565938"/>
              <a:gd name="connsiteX36" fmla="*/ 1109743 w 2466086"/>
              <a:gd name="connsiteY36" fmla="*/ 939853 h 1565938"/>
              <a:gd name="connsiteX37" fmla="*/ 1140569 w 2466086"/>
              <a:gd name="connsiteY37" fmla="*/ 901170 h 1565938"/>
              <a:gd name="connsiteX38" fmla="*/ 1171395 w 2466086"/>
              <a:gd name="connsiteY38" fmla="*/ 862028 h 1565938"/>
              <a:gd name="connsiteX39" fmla="*/ 1202221 w 2466086"/>
              <a:gd name="connsiteY39" fmla="*/ 822577 h 1565938"/>
              <a:gd name="connsiteX40" fmla="*/ 1233047 w 2466086"/>
              <a:gd name="connsiteY40" fmla="*/ 782972 h 1565938"/>
              <a:gd name="connsiteX41" fmla="*/ 1263873 w 2466086"/>
              <a:gd name="connsiteY41" fmla="*/ 743366 h 1565938"/>
              <a:gd name="connsiteX42" fmla="*/ 1294699 w 2466086"/>
              <a:gd name="connsiteY42" fmla="*/ 703915 h 1565938"/>
              <a:gd name="connsiteX43" fmla="*/ 1325525 w 2466086"/>
              <a:gd name="connsiteY43" fmla="*/ 664773 h 1565938"/>
              <a:gd name="connsiteX44" fmla="*/ 1356351 w 2466086"/>
              <a:gd name="connsiteY44" fmla="*/ 626089 h 1565938"/>
              <a:gd name="connsiteX45" fmla="*/ 1387177 w 2466086"/>
              <a:gd name="connsiteY45" fmla="*/ 588008 h 1565938"/>
              <a:gd name="connsiteX46" fmla="*/ 1418003 w 2466086"/>
              <a:gd name="connsiteY46" fmla="*/ 550667 h 1565938"/>
              <a:gd name="connsiteX47" fmla="*/ 1448829 w 2466086"/>
              <a:gd name="connsiteY47" fmla="*/ 514196 h 1565938"/>
              <a:gd name="connsiteX48" fmla="*/ 1479655 w 2466086"/>
              <a:gd name="connsiteY48" fmla="*/ 478713 h 1565938"/>
              <a:gd name="connsiteX49" fmla="*/ 1510481 w 2466086"/>
              <a:gd name="connsiteY49" fmla="*/ 444327 h 1565938"/>
              <a:gd name="connsiteX50" fmla="*/ 1541307 w 2466086"/>
              <a:gd name="connsiteY50" fmla="*/ 411134 h 1565938"/>
              <a:gd name="connsiteX51" fmla="*/ 1572133 w 2466086"/>
              <a:gd name="connsiteY51" fmla="*/ 379220 h 1565938"/>
              <a:gd name="connsiteX52" fmla="*/ 1602959 w 2466086"/>
              <a:gd name="connsiteY52" fmla="*/ 348655 h 1565938"/>
              <a:gd name="connsiteX53" fmla="*/ 1633785 w 2466086"/>
              <a:gd name="connsiteY53" fmla="*/ 319496 h 1565938"/>
              <a:gd name="connsiteX54" fmla="*/ 1664611 w 2466086"/>
              <a:gd name="connsiteY54" fmla="*/ 291787 h 1565938"/>
              <a:gd name="connsiteX55" fmla="*/ 1695437 w 2466086"/>
              <a:gd name="connsiteY55" fmla="*/ 265561 h 1565938"/>
              <a:gd name="connsiteX56" fmla="*/ 1726263 w 2466086"/>
              <a:gd name="connsiteY56" fmla="*/ 240834 h 1565938"/>
              <a:gd name="connsiteX57" fmla="*/ 1757089 w 2466086"/>
              <a:gd name="connsiteY57" fmla="*/ 217613 h 1565938"/>
              <a:gd name="connsiteX58" fmla="*/ 1787915 w 2466086"/>
              <a:gd name="connsiteY58" fmla="*/ 195890 h 1565938"/>
              <a:gd name="connsiteX59" fmla="*/ 1818741 w 2466086"/>
              <a:gd name="connsiteY59" fmla="*/ 175650 h 1565938"/>
              <a:gd name="connsiteX60" fmla="*/ 1849567 w 2466086"/>
              <a:gd name="connsiteY60" fmla="*/ 156864 h 1565938"/>
              <a:gd name="connsiteX61" fmla="*/ 1880393 w 2466086"/>
              <a:gd name="connsiteY61" fmla="*/ 139497 h 1565938"/>
              <a:gd name="connsiteX62" fmla="*/ 1911219 w 2466086"/>
              <a:gd name="connsiteY62" fmla="*/ 123504 h 1565938"/>
              <a:gd name="connsiteX63" fmla="*/ 1942045 w 2466086"/>
              <a:gd name="connsiteY63" fmla="*/ 108835 h 1565938"/>
              <a:gd name="connsiteX64" fmla="*/ 1972871 w 2466086"/>
              <a:gd name="connsiteY64" fmla="*/ 95432 h 1565938"/>
              <a:gd name="connsiteX65" fmla="*/ 2003697 w 2466086"/>
              <a:gd name="connsiteY65" fmla="*/ 83234 h 1565938"/>
              <a:gd name="connsiteX66" fmla="*/ 2034523 w 2466086"/>
              <a:gd name="connsiteY66" fmla="*/ 72176 h 1565938"/>
              <a:gd name="connsiteX67" fmla="*/ 2065349 w 2466086"/>
              <a:gd name="connsiteY67" fmla="*/ 62192 h 1565938"/>
              <a:gd name="connsiteX68" fmla="*/ 2096175 w 2466086"/>
              <a:gd name="connsiteY68" fmla="*/ 53212 h 1565938"/>
              <a:gd name="connsiteX69" fmla="*/ 2127001 w 2466086"/>
              <a:gd name="connsiteY69" fmla="*/ 45166 h 1565938"/>
              <a:gd name="connsiteX70" fmla="*/ 2157827 w 2466086"/>
              <a:gd name="connsiteY70" fmla="*/ 37985 h 1565938"/>
              <a:gd name="connsiteX71" fmla="*/ 2188653 w 2466086"/>
              <a:gd name="connsiteY71" fmla="*/ 31603 h 1565938"/>
              <a:gd name="connsiteX72" fmla="*/ 2219479 w 2466086"/>
              <a:gd name="connsiteY72" fmla="*/ 25952 h 1565938"/>
              <a:gd name="connsiteX73" fmla="*/ 2250305 w 2466086"/>
              <a:gd name="connsiteY73" fmla="*/ 20969 h 1565938"/>
              <a:gd name="connsiteX74" fmla="*/ 2281131 w 2466086"/>
              <a:gd name="connsiteY74" fmla="*/ 16590 h 1565938"/>
              <a:gd name="connsiteX75" fmla="*/ 2311957 w 2466086"/>
              <a:gd name="connsiteY75" fmla="*/ 12759 h 1565938"/>
              <a:gd name="connsiteX76" fmla="*/ 2342783 w 2466086"/>
              <a:gd name="connsiteY76" fmla="*/ 9419 h 1565938"/>
              <a:gd name="connsiteX77" fmla="*/ 2373609 w 2466086"/>
              <a:gd name="connsiteY77" fmla="*/ 6520 h 1565938"/>
              <a:gd name="connsiteX78" fmla="*/ 2404435 w 2466086"/>
              <a:gd name="connsiteY78" fmla="*/ 4013 h 1565938"/>
              <a:gd name="connsiteX79" fmla="*/ 2435260 w 2466086"/>
              <a:gd name="connsiteY79" fmla="*/ 1853 h 1565938"/>
              <a:gd name="connsiteX80" fmla="*/ 2466087 w 2466086"/>
              <a:gd name="connsiteY80" fmla="*/ 0 h 156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466086" h="1565938">
                <a:moveTo>
                  <a:pt x="0" y="1565939"/>
                </a:moveTo>
                <a:lnTo>
                  <a:pt x="30826" y="1564090"/>
                </a:lnTo>
                <a:lnTo>
                  <a:pt x="61652" y="1561928"/>
                </a:lnTo>
                <a:lnTo>
                  <a:pt x="92478" y="1559416"/>
                </a:lnTo>
                <a:lnTo>
                  <a:pt x="123304" y="1556518"/>
                </a:lnTo>
                <a:lnTo>
                  <a:pt x="154130" y="1553181"/>
                </a:lnTo>
                <a:lnTo>
                  <a:pt x="184956" y="1549358"/>
                </a:lnTo>
                <a:lnTo>
                  <a:pt x="215782" y="1544972"/>
                </a:lnTo>
                <a:lnTo>
                  <a:pt x="246608" y="1539986"/>
                </a:lnTo>
                <a:lnTo>
                  <a:pt x="277434" y="1534338"/>
                </a:lnTo>
                <a:lnTo>
                  <a:pt x="308260" y="1527953"/>
                </a:lnTo>
                <a:lnTo>
                  <a:pt x="339086" y="1520781"/>
                </a:lnTo>
                <a:lnTo>
                  <a:pt x="369912" y="1512734"/>
                </a:lnTo>
                <a:lnTo>
                  <a:pt x="400738" y="1503750"/>
                </a:lnTo>
                <a:lnTo>
                  <a:pt x="431564" y="1493766"/>
                </a:lnTo>
                <a:lnTo>
                  <a:pt x="462390" y="1482708"/>
                </a:lnTo>
                <a:lnTo>
                  <a:pt x="493216" y="1470512"/>
                </a:lnTo>
                <a:lnTo>
                  <a:pt x="524042" y="1457105"/>
                </a:lnTo>
                <a:lnTo>
                  <a:pt x="554868" y="1442435"/>
                </a:lnTo>
                <a:lnTo>
                  <a:pt x="585695" y="1426441"/>
                </a:lnTo>
                <a:lnTo>
                  <a:pt x="616521" y="1409085"/>
                </a:lnTo>
                <a:lnTo>
                  <a:pt x="647347" y="1390292"/>
                </a:lnTo>
                <a:lnTo>
                  <a:pt x="678173" y="1370050"/>
                </a:lnTo>
                <a:lnTo>
                  <a:pt x="708999" y="1348333"/>
                </a:lnTo>
                <a:lnTo>
                  <a:pt x="739825" y="1325104"/>
                </a:lnTo>
                <a:lnTo>
                  <a:pt x="770651" y="1300388"/>
                </a:lnTo>
                <a:lnTo>
                  <a:pt x="801477" y="1274161"/>
                </a:lnTo>
                <a:lnTo>
                  <a:pt x="832303" y="1246446"/>
                </a:lnTo>
                <a:lnTo>
                  <a:pt x="863135" y="1217294"/>
                </a:lnTo>
                <a:lnTo>
                  <a:pt x="893961" y="1186718"/>
                </a:lnTo>
                <a:lnTo>
                  <a:pt x="924787" y="1154805"/>
                </a:lnTo>
                <a:lnTo>
                  <a:pt x="955613" y="1121616"/>
                </a:lnTo>
                <a:lnTo>
                  <a:pt x="986439" y="1087230"/>
                </a:lnTo>
                <a:lnTo>
                  <a:pt x="1017265" y="1051747"/>
                </a:lnTo>
                <a:lnTo>
                  <a:pt x="1048091" y="1015276"/>
                </a:lnTo>
                <a:lnTo>
                  <a:pt x="1078917" y="977935"/>
                </a:lnTo>
                <a:lnTo>
                  <a:pt x="1109743" y="939853"/>
                </a:lnTo>
                <a:lnTo>
                  <a:pt x="1140569" y="901170"/>
                </a:lnTo>
                <a:lnTo>
                  <a:pt x="1171395" y="862028"/>
                </a:lnTo>
                <a:lnTo>
                  <a:pt x="1202221" y="822577"/>
                </a:lnTo>
                <a:lnTo>
                  <a:pt x="1233047" y="782972"/>
                </a:lnTo>
                <a:lnTo>
                  <a:pt x="1263873" y="743366"/>
                </a:lnTo>
                <a:lnTo>
                  <a:pt x="1294699" y="703915"/>
                </a:lnTo>
                <a:lnTo>
                  <a:pt x="1325525" y="664773"/>
                </a:lnTo>
                <a:lnTo>
                  <a:pt x="1356351" y="626089"/>
                </a:lnTo>
                <a:lnTo>
                  <a:pt x="1387177" y="588008"/>
                </a:lnTo>
                <a:lnTo>
                  <a:pt x="1418003" y="550667"/>
                </a:lnTo>
                <a:lnTo>
                  <a:pt x="1448829" y="514196"/>
                </a:lnTo>
                <a:lnTo>
                  <a:pt x="1479655" y="478713"/>
                </a:lnTo>
                <a:lnTo>
                  <a:pt x="1510481" y="444327"/>
                </a:lnTo>
                <a:lnTo>
                  <a:pt x="1541307" y="411134"/>
                </a:lnTo>
                <a:lnTo>
                  <a:pt x="1572133" y="379220"/>
                </a:lnTo>
                <a:lnTo>
                  <a:pt x="1602959" y="348655"/>
                </a:lnTo>
                <a:lnTo>
                  <a:pt x="1633785" y="319496"/>
                </a:lnTo>
                <a:lnTo>
                  <a:pt x="1664611" y="291787"/>
                </a:lnTo>
                <a:lnTo>
                  <a:pt x="1695437" y="265561"/>
                </a:lnTo>
                <a:lnTo>
                  <a:pt x="1726263" y="240834"/>
                </a:lnTo>
                <a:lnTo>
                  <a:pt x="1757089" y="217613"/>
                </a:lnTo>
                <a:lnTo>
                  <a:pt x="1787915" y="195890"/>
                </a:lnTo>
                <a:lnTo>
                  <a:pt x="1818741" y="175650"/>
                </a:lnTo>
                <a:lnTo>
                  <a:pt x="1849567" y="156864"/>
                </a:lnTo>
                <a:lnTo>
                  <a:pt x="1880393" y="139497"/>
                </a:lnTo>
                <a:lnTo>
                  <a:pt x="1911219" y="123504"/>
                </a:lnTo>
                <a:lnTo>
                  <a:pt x="1942045" y="108835"/>
                </a:lnTo>
                <a:lnTo>
                  <a:pt x="1972871" y="95432"/>
                </a:lnTo>
                <a:lnTo>
                  <a:pt x="2003697" y="83234"/>
                </a:lnTo>
                <a:lnTo>
                  <a:pt x="2034523" y="72176"/>
                </a:lnTo>
                <a:lnTo>
                  <a:pt x="2065349" y="62192"/>
                </a:lnTo>
                <a:lnTo>
                  <a:pt x="2096175" y="53212"/>
                </a:lnTo>
                <a:lnTo>
                  <a:pt x="2127001" y="45166"/>
                </a:lnTo>
                <a:lnTo>
                  <a:pt x="2157827" y="37985"/>
                </a:lnTo>
                <a:lnTo>
                  <a:pt x="2188653" y="31603"/>
                </a:lnTo>
                <a:lnTo>
                  <a:pt x="2219479" y="25952"/>
                </a:lnTo>
                <a:lnTo>
                  <a:pt x="2250305" y="20969"/>
                </a:lnTo>
                <a:lnTo>
                  <a:pt x="2281131" y="16590"/>
                </a:lnTo>
                <a:lnTo>
                  <a:pt x="2311957" y="12759"/>
                </a:lnTo>
                <a:lnTo>
                  <a:pt x="2342783" y="9419"/>
                </a:lnTo>
                <a:lnTo>
                  <a:pt x="2373609" y="6520"/>
                </a:lnTo>
                <a:lnTo>
                  <a:pt x="2404435" y="4013"/>
                </a:lnTo>
                <a:lnTo>
                  <a:pt x="2435260" y="1853"/>
                </a:lnTo>
                <a:lnTo>
                  <a:pt x="2466087" y="0"/>
                </a:lnTo>
              </a:path>
            </a:pathLst>
          </a:custGeom>
          <a:noFill/>
          <a:ln w="14954" cap="rnd">
            <a:solidFill>
              <a:srgbClr val="009AF9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5FAE2716-6A07-1834-71ED-0DA6D58EC807}"/>
              </a:ext>
            </a:extLst>
          </p:cNvPr>
          <p:cNvSpPr/>
          <p:nvPr/>
        </p:nvSpPr>
        <p:spPr>
          <a:xfrm>
            <a:off x="2746042" y="2264564"/>
            <a:ext cx="2466086" cy="1528244"/>
          </a:xfrm>
          <a:custGeom>
            <a:avLst/>
            <a:gdLst>
              <a:gd name="connsiteX0" fmla="*/ 0 w 2466086"/>
              <a:gd name="connsiteY0" fmla="*/ 1528244 h 1528244"/>
              <a:gd name="connsiteX1" fmla="*/ 30826 w 2466086"/>
              <a:gd name="connsiteY1" fmla="*/ 1525296 h 1528244"/>
              <a:gd name="connsiteX2" fmla="*/ 61652 w 2466086"/>
              <a:gd name="connsiteY2" fmla="*/ 1522059 h 1528244"/>
              <a:gd name="connsiteX3" fmla="*/ 92478 w 2466086"/>
              <a:gd name="connsiteY3" fmla="*/ 1518510 h 1528244"/>
              <a:gd name="connsiteX4" fmla="*/ 123304 w 2466086"/>
              <a:gd name="connsiteY4" fmla="*/ 1514587 h 1528244"/>
              <a:gd name="connsiteX5" fmla="*/ 154130 w 2466086"/>
              <a:gd name="connsiteY5" fmla="*/ 1510289 h 1528244"/>
              <a:gd name="connsiteX6" fmla="*/ 184956 w 2466086"/>
              <a:gd name="connsiteY6" fmla="*/ 1505553 h 1528244"/>
              <a:gd name="connsiteX7" fmla="*/ 215782 w 2466086"/>
              <a:gd name="connsiteY7" fmla="*/ 1500367 h 1528244"/>
              <a:gd name="connsiteX8" fmla="*/ 246608 w 2466086"/>
              <a:gd name="connsiteY8" fmla="*/ 1494669 h 1528244"/>
              <a:gd name="connsiteX9" fmla="*/ 277434 w 2466086"/>
              <a:gd name="connsiteY9" fmla="*/ 1488422 h 1528244"/>
              <a:gd name="connsiteX10" fmla="*/ 308260 w 2466086"/>
              <a:gd name="connsiteY10" fmla="*/ 1481574 h 1528244"/>
              <a:gd name="connsiteX11" fmla="*/ 339086 w 2466086"/>
              <a:gd name="connsiteY11" fmla="*/ 1474077 h 1528244"/>
              <a:gd name="connsiteX12" fmla="*/ 369912 w 2466086"/>
              <a:gd name="connsiteY12" fmla="*/ 1465880 h 1528244"/>
              <a:gd name="connsiteX13" fmla="*/ 400738 w 2466086"/>
              <a:gd name="connsiteY13" fmla="*/ 1456921 h 1528244"/>
              <a:gd name="connsiteX14" fmla="*/ 431564 w 2466086"/>
              <a:gd name="connsiteY14" fmla="*/ 1447150 h 1528244"/>
              <a:gd name="connsiteX15" fmla="*/ 462390 w 2466086"/>
              <a:gd name="connsiteY15" fmla="*/ 1436491 h 1528244"/>
              <a:gd name="connsiteX16" fmla="*/ 493216 w 2466086"/>
              <a:gd name="connsiteY16" fmla="*/ 1424908 h 1528244"/>
              <a:gd name="connsiteX17" fmla="*/ 524042 w 2466086"/>
              <a:gd name="connsiteY17" fmla="*/ 1412300 h 1528244"/>
              <a:gd name="connsiteX18" fmla="*/ 554868 w 2466086"/>
              <a:gd name="connsiteY18" fmla="*/ 1398618 h 1528244"/>
              <a:gd name="connsiteX19" fmla="*/ 585695 w 2466086"/>
              <a:gd name="connsiteY19" fmla="*/ 1383811 h 1528244"/>
              <a:gd name="connsiteX20" fmla="*/ 616521 w 2466086"/>
              <a:gd name="connsiteY20" fmla="*/ 1367779 h 1528244"/>
              <a:gd name="connsiteX21" fmla="*/ 647347 w 2466086"/>
              <a:gd name="connsiteY21" fmla="*/ 1350498 h 1528244"/>
              <a:gd name="connsiteX22" fmla="*/ 678173 w 2466086"/>
              <a:gd name="connsiteY22" fmla="*/ 1331880 h 1528244"/>
              <a:gd name="connsiteX23" fmla="*/ 708999 w 2466086"/>
              <a:gd name="connsiteY23" fmla="*/ 1311888 h 1528244"/>
              <a:gd name="connsiteX24" fmla="*/ 739825 w 2466086"/>
              <a:gd name="connsiteY24" fmla="*/ 1290458 h 1528244"/>
              <a:gd name="connsiteX25" fmla="*/ 770651 w 2466086"/>
              <a:gd name="connsiteY25" fmla="*/ 1267554 h 1528244"/>
              <a:gd name="connsiteX26" fmla="*/ 801477 w 2466086"/>
              <a:gd name="connsiteY26" fmla="*/ 1243163 h 1528244"/>
              <a:gd name="connsiteX27" fmla="*/ 832303 w 2466086"/>
              <a:gd name="connsiteY27" fmla="*/ 1217248 h 1528244"/>
              <a:gd name="connsiteX28" fmla="*/ 863135 w 2466086"/>
              <a:gd name="connsiteY28" fmla="*/ 1189808 h 1528244"/>
              <a:gd name="connsiteX29" fmla="*/ 893961 w 2466086"/>
              <a:gd name="connsiteY29" fmla="*/ 1160844 h 1528244"/>
              <a:gd name="connsiteX30" fmla="*/ 924787 w 2466086"/>
              <a:gd name="connsiteY30" fmla="*/ 1130406 h 1528244"/>
              <a:gd name="connsiteX31" fmla="*/ 955613 w 2466086"/>
              <a:gd name="connsiteY31" fmla="*/ 1098531 h 1528244"/>
              <a:gd name="connsiteX32" fmla="*/ 986439 w 2466086"/>
              <a:gd name="connsiteY32" fmla="*/ 1065280 h 1528244"/>
              <a:gd name="connsiteX33" fmla="*/ 1017265 w 2466086"/>
              <a:gd name="connsiteY33" fmla="*/ 1030742 h 1528244"/>
              <a:gd name="connsiteX34" fmla="*/ 1048091 w 2466086"/>
              <a:gd name="connsiteY34" fmla="*/ 995024 h 1528244"/>
              <a:gd name="connsiteX35" fmla="*/ 1078917 w 2466086"/>
              <a:gd name="connsiteY35" fmla="*/ 958250 h 1528244"/>
              <a:gd name="connsiteX36" fmla="*/ 1109743 w 2466086"/>
              <a:gd name="connsiteY36" fmla="*/ 920566 h 1528244"/>
              <a:gd name="connsiteX37" fmla="*/ 1140569 w 2466086"/>
              <a:gd name="connsiteY37" fmla="*/ 882131 h 1528244"/>
              <a:gd name="connsiteX38" fmla="*/ 1171395 w 2466086"/>
              <a:gd name="connsiteY38" fmla="*/ 843120 h 1528244"/>
              <a:gd name="connsiteX39" fmla="*/ 1202221 w 2466086"/>
              <a:gd name="connsiteY39" fmla="*/ 803719 h 1528244"/>
              <a:gd name="connsiteX40" fmla="*/ 1233047 w 2466086"/>
              <a:gd name="connsiteY40" fmla="*/ 764120 h 1528244"/>
              <a:gd name="connsiteX41" fmla="*/ 1263873 w 2466086"/>
              <a:gd name="connsiteY41" fmla="*/ 724521 h 1528244"/>
              <a:gd name="connsiteX42" fmla="*/ 1294699 w 2466086"/>
              <a:gd name="connsiteY42" fmla="*/ 685119 h 1528244"/>
              <a:gd name="connsiteX43" fmla="*/ 1325525 w 2466086"/>
              <a:gd name="connsiteY43" fmla="*/ 646109 h 1528244"/>
              <a:gd name="connsiteX44" fmla="*/ 1356351 w 2466086"/>
              <a:gd name="connsiteY44" fmla="*/ 607673 h 1528244"/>
              <a:gd name="connsiteX45" fmla="*/ 1387177 w 2466086"/>
              <a:gd name="connsiteY45" fmla="*/ 569989 h 1528244"/>
              <a:gd name="connsiteX46" fmla="*/ 1418003 w 2466086"/>
              <a:gd name="connsiteY46" fmla="*/ 533216 h 1528244"/>
              <a:gd name="connsiteX47" fmla="*/ 1448829 w 2466086"/>
              <a:gd name="connsiteY47" fmla="*/ 497497 h 1528244"/>
              <a:gd name="connsiteX48" fmla="*/ 1479655 w 2466086"/>
              <a:gd name="connsiteY48" fmla="*/ 462960 h 1528244"/>
              <a:gd name="connsiteX49" fmla="*/ 1510481 w 2466086"/>
              <a:gd name="connsiteY49" fmla="*/ 429709 h 1528244"/>
              <a:gd name="connsiteX50" fmla="*/ 1541307 w 2466086"/>
              <a:gd name="connsiteY50" fmla="*/ 397831 h 1528244"/>
              <a:gd name="connsiteX51" fmla="*/ 1572133 w 2466086"/>
              <a:gd name="connsiteY51" fmla="*/ 367391 h 1528244"/>
              <a:gd name="connsiteX52" fmla="*/ 1602959 w 2466086"/>
              <a:gd name="connsiteY52" fmla="*/ 338436 h 1528244"/>
              <a:gd name="connsiteX53" fmla="*/ 1633785 w 2466086"/>
              <a:gd name="connsiteY53" fmla="*/ 310995 h 1528244"/>
              <a:gd name="connsiteX54" fmla="*/ 1664611 w 2466086"/>
              <a:gd name="connsiteY54" fmla="*/ 285078 h 1528244"/>
              <a:gd name="connsiteX55" fmla="*/ 1695437 w 2466086"/>
              <a:gd name="connsiteY55" fmla="*/ 260680 h 1528244"/>
              <a:gd name="connsiteX56" fmla="*/ 1726263 w 2466086"/>
              <a:gd name="connsiteY56" fmla="*/ 237783 h 1528244"/>
              <a:gd name="connsiteX57" fmla="*/ 1757089 w 2466086"/>
              <a:gd name="connsiteY57" fmla="*/ 216356 h 1528244"/>
              <a:gd name="connsiteX58" fmla="*/ 1787915 w 2466086"/>
              <a:gd name="connsiteY58" fmla="*/ 196358 h 1528244"/>
              <a:gd name="connsiteX59" fmla="*/ 1818741 w 2466086"/>
              <a:gd name="connsiteY59" fmla="*/ 177744 h 1528244"/>
              <a:gd name="connsiteX60" fmla="*/ 1849567 w 2466086"/>
              <a:gd name="connsiteY60" fmla="*/ 160455 h 1528244"/>
              <a:gd name="connsiteX61" fmla="*/ 1880393 w 2466086"/>
              <a:gd name="connsiteY61" fmla="*/ 144434 h 1528244"/>
              <a:gd name="connsiteX62" fmla="*/ 1911219 w 2466086"/>
              <a:gd name="connsiteY62" fmla="*/ 129618 h 1528244"/>
              <a:gd name="connsiteX63" fmla="*/ 1942045 w 2466086"/>
              <a:gd name="connsiteY63" fmla="*/ 115941 h 1528244"/>
              <a:gd name="connsiteX64" fmla="*/ 1972871 w 2466086"/>
              <a:gd name="connsiteY64" fmla="*/ 103338 h 1528244"/>
              <a:gd name="connsiteX65" fmla="*/ 2003697 w 2466086"/>
              <a:gd name="connsiteY65" fmla="*/ 91742 h 1528244"/>
              <a:gd name="connsiteX66" fmla="*/ 2034523 w 2466086"/>
              <a:gd name="connsiteY66" fmla="*/ 81090 h 1528244"/>
              <a:gd name="connsiteX67" fmla="*/ 2065349 w 2466086"/>
              <a:gd name="connsiteY67" fmla="*/ 71316 h 1528244"/>
              <a:gd name="connsiteX68" fmla="*/ 2096175 w 2466086"/>
              <a:gd name="connsiteY68" fmla="*/ 62361 h 1528244"/>
              <a:gd name="connsiteX69" fmla="*/ 2127001 w 2466086"/>
              <a:gd name="connsiteY69" fmla="*/ 54164 h 1528244"/>
              <a:gd name="connsiteX70" fmla="*/ 2157827 w 2466086"/>
              <a:gd name="connsiteY70" fmla="*/ 46669 h 1528244"/>
              <a:gd name="connsiteX71" fmla="*/ 2188653 w 2466086"/>
              <a:gd name="connsiteY71" fmla="*/ 39823 h 1528244"/>
              <a:gd name="connsiteX72" fmla="*/ 2219479 w 2466086"/>
              <a:gd name="connsiteY72" fmla="*/ 33575 h 1528244"/>
              <a:gd name="connsiteX73" fmla="*/ 2250305 w 2466086"/>
              <a:gd name="connsiteY73" fmla="*/ 27877 h 1528244"/>
              <a:gd name="connsiteX74" fmla="*/ 2281131 w 2466086"/>
              <a:gd name="connsiteY74" fmla="*/ 22684 h 1528244"/>
              <a:gd name="connsiteX75" fmla="*/ 2311957 w 2466086"/>
              <a:gd name="connsiteY75" fmla="*/ 17955 h 1528244"/>
              <a:gd name="connsiteX76" fmla="*/ 2342783 w 2466086"/>
              <a:gd name="connsiteY76" fmla="*/ 13650 h 1528244"/>
              <a:gd name="connsiteX77" fmla="*/ 2373609 w 2466086"/>
              <a:gd name="connsiteY77" fmla="*/ 9734 h 1528244"/>
              <a:gd name="connsiteX78" fmla="*/ 2404435 w 2466086"/>
              <a:gd name="connsiteY78" fmla="*/ 6174 h 1528244"/>
              <a:gd name="connsiteX79" fmla="*/ 2435260 w 2466086"/>
              <a:gd name="connsiteY79" fmla="*/ 2939 h 1528244"/>
              <a:gd name="connsiteX80" fmla="*/ 2466087 w 2466086"/>
              <a:gd name="connsiteY80" fmla="*/ 0 h 1528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466086" h="1528244">
                <a:moveTo>
                  <a:pt x="0" y="1528244"/>
                </a:moveTo>
                <a:lnTo>
                  <a:pt x="30826" y="1525296"/>
                </a:lnTo>
                <a:lnTo>
                  <a:pt x="61652" y="1522059"/>
                </a:lnTo>
                <a:lnTo>
                  <a:pt x="92478" y="1518510"/>
                </a:lnTo>
                <a:lnTo>
                  <a:pt x="123304" y="1514587"/>
                </a:lnTo>
                <a:lnTo>
                  <a:pt x="154130" y="1510289"/>
                </a:lnTo>
                <a:lnTo>
                  <a:pt x="184956" y="1505553"/>
                </a:lnTo>
                <a:lnTo>
                  <a:pt x="215782" y="1500367"/>
                </a:lnTo>
                <a:lnTo>
                  <a:pt x="246608" y="1494669"/>
                </a:lnTo>
                <a:lnTo>
                  <a:pt x="277434" y="1488422"/>
                </a:lnTo>
                <a:lnTo>
                  <a:pt x="308260" y="1481574"/>
                </a:lnTo>
                <a:lnTo>
                  <a:pt x="339086" y="1474077"/>
                </a:lnTo>
                <a:lnTo>
                  <a:pt x="369912" y="1465880"/>
                </a:lnTo>
                <a:lnTo>
                  <a:pt x="400738" y="1456921"/>
                </a:lnTo>
                <a:lnTo>
                  <a:pt x="431564" y="1447150"/>
                </a:lnTo>
                <a:lnTo>
                  <a:pt x="462390" y="1436491"/>
                </a:lnTo>
                <a:lnTo>
                  <a:pt x="493216" y="1424908"/>
                </a:lnTo>
                <a:lnTo>
                  <a:pt x="524042" y="1412300"/>
                </a:lnTo>
                <a:lnTo>
                  <a:pt x="554868" y="1398618"/>
                </a:lnTo>
                <a:lnTo>
                  <a:pt x="585695" y="1383811"/>
                </a:lnTo>
                <a:lnTo>
                  <a:pt x="616521" y="1367779"/>
                </a:lnTo>
                <a:lnTo>
                  <a:pt x="647347" y="1350498"/>
                </a:lnTo>
                <a:lnTo>
                  <a:pt x="678173" y="1331880"/>
                </a:lnTo>
                <a:lnTo>
                  <a:pt x="708999" y="1311888"/>
                </a:lnTo>
                <a:lnTo>
                  <a:pt x="739825" y="1290458"/>
                </a:lnTo>
                <a:lnTo>
                  <a:pt x="770651" y="1267554"/>
                </a:lnTo>
                <a:lnTo>
                  <a:pt x="801477" y="1243163"/>
                </a:lnTo>
                <a:lnTo>
                  <a:pt x="832303" y="1217248"/>
                </a:lnTo>
                <a:lnTo>
                  <a:pt x="863135" y="1189808"/>
                </a:lnTo>
                <a:lnTo>
                  <a:pt x="893961" y="1160844"/>
                </a:lnTo>
                <a:lnTo>
                  <a:pt x="924787" y="1130406"/>
                </a:lnTo>
                <a:lnTo>
                  <a:pt x="955613" y="1098531"/>
                </a:lnTo>
                <a:lnTo>
                  <a:pt x="986439" y="1065280"/>
                </a:lnTo>
                <a:lnTo>
                  <a:pt x="1017265" y="1030742"/>
                </a:lnTo>
                <a:lnTo>
                  <a:pt x="1048091" y="995024"/>
                </a:lnTo>
                <a:lnTo>
                  <a:pt x="1078917" y="958250"/>
                </a:lnTo>
                <a:lnTo>
                  <a:pt x="1109743" y="920566"/>
                </a:lnTo>
                <a:lnTo>
                  <a:pt x="1140569" y="882131"/>
                </a:lnTo>
                <a:lnTo>
                  <a:pt x="1171395" y="843120"/>
                </a:lnTo>
                <a:lnTo>
                  <a:pt x="1202221" y="803719"/>
                </a:lnTo>
                <a:lnTo>
                  <a:pt x="1233047" y="764120"/>
                </a:lnTo>
                <a:lnTo>
                  <a:pt x="1263873" y="724521"/>
                </a:lnTo>
                <a:lnTo>
                  <a:pt x="1294699" y="685119"/>
                </a:lnTo>
                <a:lnTo>
                  <a:pt x="1325525" y="646109"/>
                </a:lnTo>
                <a:lnTo>
                  <a:pt x="1356351" y="607673"/>
                </a:lnTo>
                <a:lnTo>
                  <a:pt x="1387177" y="569989"/>
                </a:lnTo>
                <a:lnTo>
                  <a:pt x="1418003" y="533216"/>
                </a:lnTo>
                <a:lnTo>
                  <a:pt x="1448829" y="497497"/>
                </a:lnTo>
                <a:lnTo>
                  <a:pt x="1479655" y="462960"/>
                </a:lnTo>
                <a:lnTo>
                  <a:pt x="1510481" y="429709"/>
                </a:lnTo>
                <a:lnTo>
                  <a:pt x="1541307" y="397831"/>
                </a:lnTo>
                <a:lnTo>
                  <a:pt x="1572133" y="367391"/>
                </a:lnTo>
                <a:lnTo>
                  <a:pt x="1602959" y="338436"/>
                </a:lnTo>
                <a:lnTo>
                  <a:pt x="1633785" y="310995"/>
                </a:lnTo>
                <a:lnTo>
                  <a:pt x="1664611" y="285078"/>
                </a:lnTo>
                <a:lnTo>
                  <a:pt x="1695437" y="260680"/>
                </a:lnTo>
                <a:lnTo>
                  <a:pt x="1726263" y="237783"/>
                </a:lnTo>
                <a:lnTo>
                  <a:pt x="1757089" y="216356"/>
                </a:lnTo>
                <a:lnTo>
                  <a:pt x="1787915" y="196358"/>
                </a:lnTo>
                <a:lnTo>
                  <a:pt x="1818741" y="177744"/>
                </a:lnTo>
                <a:lnTo>
                  <a:pt x="1849567" y="160455"/>
                </a:lnTo>
                <a:lnTo>
                  <a:pt x="1880393" y="144434"/>
                </a:lnTo>
                <a:lnTo>
                  <a:pt x="1911219" y="129618"/>
                </a:lnTo>
                <a:lnTo>
                  <a:pt x="1942045" y="115941"/>
                </a:lnTo>
                <a:lnTo>
                  <a:pt x="1972871" y="103338"/>
                </a:lnTo>
                <a:lnTo>
                  <a:pt x="2003697" y="91742"/>
                </a:lnTo>
                <a:lnTo>
                  <a:pt x="2034523" y="81090"/>
                </a:lnTo>
                <a:lnTo>
                  <a:pt x="2065349" y="71316"/>
                </a:lnTo>
                <a:lnTo>
                  <a:pt x="2096175" y="62361"/>
                </a:lnTo>
                <a:lnTo>
                  <a:pt x="2127001" y="54164"/>
                </a:lnTo>
                <a:lnTo>
                  <a:pt x="2157827" y="46669"/>
                </a:lnTo>
                <a:lnTo>
                  <a:pt x="2188653" y="39823"/>
                </a:lnTo>
                <a:lnTo>
                  <a:pt x="2219479" y="33575"/>
                </a:lnTo>
                <a:lnTo>
                  <a:pt x="2250305" y="27877"/>
                </a:lnTo>
                <a:lnTo>
                  <a:pt x="2281131" y="22684"/>
                </a:lnTo>
                <a:lnTo>
                  <a:pt x="2311957" y="17955"/>
                </a:lnTo>
                <a:lnTo>
                  <a:pt x="2342783" y="13650"/>
                </a:lnTo>
                <a:lnTo>
                  <a:pt x="2373609" y="9734"/>
                </a:lnTo>
                <a:lnTo>
                  <a:pt x="2404435" y="6174"/>
                </a:lnTo>
                <a:lnTo>
                  <a:pt x="2435260" y="2939"/>
                </a:lnTo>
                <a:lnTo>
                  <a:pt x="2466087" y="0"/>
                </a:lnTo>
              </a:path>
            </a:pathLst>
          </a:custGeom>
          <a:noFill/>
          <a:ln w="14954" cap="rnd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4151" name="Group 4150">
            <a:extLst>
              <a:ext uri="{FF2B5EF4-FFF2-40B4-BE49-F238E27FC236}">
                <a16:creationId xmlns:a16="http://schemas.microsoft.com/office/drawing/2014/main" id="{AE883A82-767B-F9B7-A350-6E459DF07D6D}"/>
              </a:ext>
            </a:extLst>
          </p:cNvPr>
          <p:cNvGrpSpPr/>
          <p:nvPr/>
        </p:nvGrpSpPr>
        <p:grpSpPr>
          <a:xfrm>
            <a:off x="2759194" y="2254065"/>
            <a:ext cx="873787" cy="678085"/>
            <a:chOff x="2759194" y="2254065"/>
            <a:chExt cx="873787" cy="678085"/>
          </a:xfrm>
        </p:grpSpPr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AB39821B-EAA8-A6EC-ACFB-DF697E451122}"/>
                </a:ext>
              </a:extLst>
            </p:cNvPr>
            <p:cNvSpPr/>
            <p:nvPr/>
          </p:nvSpPr>
          <p:spPr>
            <a:xfrm>
              <a:off x="2759194" y="2254065"/>
              <a:ext cx="873787" cy="678085"/>
            </a:xfrm>
            <a:custGeom>
              <a:avLst/>
              <a:gdLst>
                <a:gd name="connsiteX0" fmla="*/ 0 w 873787"/>
                <a:gd name="connsiteY0" fmla="*/ 678086 h 678085"/>
                <a:gd name="connsiteX1" fmla="*/ 873787 w 873787"/>
                <a:gd name="connsiteY1" fmla="*/ 678086 h 678085"/>
                <a:gd name="connsiteX2" fmla="*/ 873787 w 873787"/>
                <a:gd name="connsiteY2" fmla="*/ 0 h 678085"/>
                <a:gd name="connsiteX3" fmla="*/ 0 w 873787"/>
                <a:gd name="connsiteY3" fmla="*/ 0 h 67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3787" h="678085">
                  <a:moveTo>
                    <a:pt x="0" y="678086"/>
                  </a:moveTo>
                  <a:lnTo>
                    <a:pt x="873787" y="678086"/>
                  </a:lnTo>
                  <a:lnTo>
                    <a:pt x="8737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9D07013-AB4E-1579-5343-BAF96514A395}"/>
                </a:ext>
              </a:extLst>
            </p:cNvPr>
            <p:cNvSpPr/>
            <p:nvPr/>
          </p:nvSpPr>
          <p:spPr>
            <a:xfrm>
              <a:off x="2759194" y="2254065"/>
              <a:ext cx="873787" cy="678085"/>
            </a:xfrm>
            <a:custGeom>
              <a:avLst/>
              <a:gdLst>
                <a:gd name="connsiteX0" fmla="*/ 0 w 873787"/>
                <a:gd name="connsiteY0" fmla="*/ 678086 h 678085"/>
                <a:gd name="connsiteX1" fmla="*/ 873787 w 873787"/>
                <a:gd name="connsiteY1" fmla="*/ 678086 h 678085"/>
                <a:gd name="connsiteX2" fmla="*/ 873787 w 873787"/>
                <a:gd name="connsiteY2" fmla="*/ 0 h 678085"/>
                <a:gd name="connsiteX3" fmla="*/ 0 w 873787"/>
                <a:gd name="connsiteY3" fmla="*/ 0 h 678085"/>
                <a:gd name="connsiteX4" fmla="*/ 0 w 873787"/>
                <a:gd name="connsiteY4" fmla="*/ 678086 h 67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3787" h="678085">
                  <a:moveTo>
                    <a:pt x="0" y="678086"/>
                  </a:moveTo>
                  <a:lnTo>
                    <a:pt x="873787" y="678086"/>
                  </a:lnTo>
                  <a:lnTo>
                    <a:pt x="873787" y="0"/>
                  </a:lnTo>
                  <a:lnTo>
                    <a:pt x="0" y="0"/>
                  </a:lnTo>
                  <a:lnTo>
                    <a:pt x="0" y="678086"/>
                  </a:lnTo>
                </a:path>
              </a:pathLst>
            </a:custGeom>
            <a:noFill/>
            <a:ln w="4985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25" name="Freeform 4124">
              <a:extLst>
                <a:ext uri="{FF2B5EF4-FFF2-40B4-BE49-F238E27FC236}">
                  <a16:creationId xmlns:a16="http://schemas.microsoft.com/office/drawing/2014/main" id="{76EDECEE-476E-93B9-32CB-CF6D32A508D2}"/>
                </a:ext>
              </a:extLst>
            </p:cNvPr>
            <p:cNvSpPr/>
            <p:nvPr/>
          </p:nvSpPr>
          <p:spPr>
            <a:xfrm>
              <a:off x="2788239" y="2480093"/>
              <a:ext cx="174269" cy="1249"/>
            </a:xfrm>
            <a:custGeom>
              <a:avLst/>
              <a:gdLst>
                <a:gd name="connsiteX0" fmla="*/ 0 w 174269"/>
                <a:gd name="connsiteY0" fmla="*/ 0 h 1249"/>
                <a:gd name="connsiteX1" fmla="*/ 174270 w 174269"/>
                <a:gd name="connsiteY1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4269" h="1249">
                  <a:moveTo>
                    <a:pt x="0" y="0"/>
                  </a:moveTo>
                  <a:lnTo>
                    <a:pt x="174270" y="0"/>
                  </a:lnTo>
                </a:path>
              </a:pathLst>
            </a:custGeom>
            <a:noFill/>
            <a:ln w="29909" cap="rnd">
              <a:solidFill>
                <a:srgbClr val="009AF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29" name="Freeform 4128">
              <a:extLst>
                <a:ext uri="{FF2B5EF4-FFF2-40B4-BE49-F238E27FC236}">
                  <a16:creationId xmlns:a16="http://schemas.microsoft.com/office/drawing/2014/main" id="{40A870AF-70A2-7AEE-591B-198B3E8ED5E7}"/>
                </a:ext>
              </a:extLst>
            </p:cNvPr>
            <p:cNvSpPr/>
            <p:nvPr/>
          </p:nvSpPr>
          <p:spPr>
            <a:xfrm>
              <a:off x="2991554" y="2430418"/>
              <a:ext cx="73226" cy="81889"/>
            </a:xfrm>
            <a:custGeom>
              <a:avLst/>
              <a:gdLst>
                <a:gd name="connsiteX0" fmla="*/ 0 w 73226"/>
                <a:gd name="connsiteY0" fmla="*/ 41032 h 81889"/>
                <a:gd name="connsiteX1" fmla="*/ 9189 w 73226"/>
                <a:gd name="connsiteY1" fmla="*/ 24350 h 81889"/>
                <a:gd name="connsiteX2" fmla="*/ 31257 w 73226"/>
                <a:gd name="connsiteY2" fmla="*/ 16214 h 81889"/>
                <a:gd name="connsiteX3" fmla="*/ 31257 w 73226"/>
                <a:gd name="connsiteY3" fmla="*/ 9248 h 81889"/>
                <a:gd name="connsiteX4" fmla="*/ 29033 w 73226"/>
                <a:gd name="connsiteY4" fmla="*/ 4741 h 81889"/>
                <a:gd name="connsiteX5" fmla="*/ 18204 w 73226"/>
                <a:gd name="connsiteY5" fmla="*/ 3746 h 81889"/>
                <a:gd name="connsiteX6" fmla="*/ 15922 w 73226"/>
                <a:gd name="connsiteY6" fmla="*/ 3746 h 81889"/>
                <a:gd name="connsiteX7" fmla="*/ 15922 w 73226"/>
                <a:gd name="connsiteY7" fmla="*/ 0 h 81889"/>
                <a:gd name="connsiteX8" fmla="*/ 36291 w 73226"/>
                <a:gd name="connsiteY8" fmla="*/ 351 h 81889"/>
                <a:gd name="connsiteX9" fmla="*/ 56661 w 73226"/>
                <a:gd name="connsiteY9" fmla="*/ 0 h 81889"/>
                <a:gd name="connsiteX10" fmla="*/ 56661 w 73226"/>
                <a:gd name="connsiteY10" fmla="*/ 3746 h 81889"/>
                <a:gd name="connsiteX11" fmla="*/ 54495 w 73226"/>
                <a:gd name="connsiteY11" fmla="*/ 3746 h 81889"/>
                <a:gd name="connsiteX12" fmla="*/ 43725 w 73226"/>
                <a:gd name="connsiteY12" fmla="*/ 4682 h 81889"/>
                <a:gd name="connsiteX13" fmla="*/ 41325 w 73226"/>
                <a:gd name="connsiteY13" fmla="*/ 9248 h 81889"/>
                <a:gd name="connsiteX14" fmla="*/ 41325 w 73226"/>
                <a:gd name="connsiteY14" fmla="*/ 16214 h 81889"/>
                <a:gd name="connsiteX15" fmla="*/ 63802 w 73226"/>
                <a:gd name="connsiteY15" fmla="*/ 24232 h 81889"/>
                <a:gd name="connsiteX16" fmla="*/ 73226 w 73226"/>
                <a:gd name="connsiteY16" fmla="*/ 41032 h 81889"/>
                <a:gd name="connsiteX17" fmla="*/ 64212 w 73226"/>
                <a:gd name="connsiteY17" fmla="*/ 57364 h 81889"/>
                <a:gd name="connsiteX18" fmla="*/ 41325 w 73226"/>
                <a:gd name="connsiteY18" fmla="*/ 65733 h 81889"/>
                <a:gd name="connsiteX19" fmla="*/ 41325 w 73226"/>
                <a:gd name="connsiteY19" fmla="*/ 72640 h 81889"/>
                <a:gd name="connsiteX20" fmla="*/ 43549 w 73226"/>
                <a:gd name="connsiteY20" fmla="*/ 77206 h 81889"/>
                <a:gd name="connsiteX21" fmla="*/ 54378 w 73226"/>
                <a:gd name="connsiteY21" fmla="*/ 78201 h 81889"/>
                <a:gd name="connsiteX22" fmla="*/ 56661 w 73226"/>
                <a:gd name="connsiteY22" fmla="*/ 78201 h 81889"/>
                <a:gd name="connsiteX23" fmla="*/ 56661 w 73226"/>
                <a:gd name="connsiteY23" fmla="*/ 81889 h 81889"/>
                <a:gd name="connsiteX24" fmla="*/ 36291 w 73226"/>
                <a:gd name="connsiteY24" fmla="*/ 81537 h 81889"/>
                <a:gd name="connsiteX25" fmla="*/ 15922 w 73226"/>
                <a:gd name="connsiteY25" fmla="*/ 81889 h 81889"/>
                <a:gd name="connsiteX26" fmla="*/ 15922 w 73226"/>
                <a:gd name="connsiteY26" fmla="*/ 78201 h 81889"/>
                <a:gd name="connsiteX27" fmla="*/ 18204 w 73226"/>
                <a:gd name="connsiteY27" fmla="*/ 78201 h 81889"/>
                <a:gd name="connsiteX28" fmla="*/ 28974 w 73226"/>
                <a:gd name="connsiteY28" fmla="*/ 77206 h 81889"/>
                <a:gd name="connsiteX29" fmla="*/ 31257 w 73226"/>
                <a:gd name="connsiteY29" fmla="*/ 72640 h 81889"/>
                <a:gd name="connsiteX30" fmla="*/ 31257 w 73226"/>
                <a:gd name="connsiteY30" fmla="*/ 65733 h 81889"/>
                <a:gd name="connsiteX31" fmla="*/ 9132 w 73226"/>
                <a:gd name="connsiteY31" fmla="*/ 57539 h 81889"/>
                <a:gd name="connsiteX32" fmla="*/ 0 w 73226"/>
                <a:gd name="connsiteY32" fmla="*/ 41032 h 81889"/>
                <a:gd name="connsiteX33" fmla="*/ 11941 w 73226"/>
                <a:gd name="connsiteY33" fmla="*/ 40915 h 81889"/>
                <a:gd name="connsiteX34" fmla="*/ 31257 w 73226"/>
                <a:gd name="connsiteY34" fmla="*/ 62807 h 81889"/>
                <a:gd name="connsiteX35" fmla="*/ 31257 w 73226"/>
                <a:gd name="connsiteY35" fmla="*/ 19082 h 81889"/>
                <a:gd name="connsiteX36" fmla="*/ 16975 w 73226"/>
                <a:gd name="connsiteY36" fmla="*/ 25872 h 81889"/>
                <a:gd name="connsiteX37" fmla="*/ 11941 w 73226"/>
                <a:gd name="connsiteY37" fmla="*/ 40915 h 81889"/>
                <a:gd name="connsiteX38" fmla="*/ 41325 w 73226"/>
                <a:gd name="connsiteY38" fmla="*/ 62924 h 81889"/>
                <a:gd name="connsiteX39" fmla="*/ 61110 w 73226"/>
                <a:gd name="connsiteY39" fmla="*/ 41032 h 81889"/>
                <a:gd name="connsiteX40" fmla="*/ 59237 w 73226"/>
                <a:gd name="connsiteY40" fmla="*/ 30437 h 81889"/>
                <a:gd name="connsiteX41" fmla="*/ 53969 w 73226"/>
                <a:gd name="connsiteY41" fmla="*/ 23765 h 81889"/>
                <a:gd name="connsiteX42" fmla="*/ 47763 w 73226"/>
                <a:gd name="connsiteY42" fmla="*/ 20545 h 81889"/>
                <a:gd name="connsiteX43" fmla="*/ 41325 w 73226"/>
                <a:gd name="connsiteY43" fmla="*/ 18964 h 81889"/>
                <a:gd name="connsiteX44" fmla="*/ 41325 w 73226"/>
                <a:gd name="connsiteY44" fmla="*/ 62924 h 8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3226" h="81889">
                  <a:moveTo>
                    <a:pt x="0" y="41032"/>
                  </a:moveTo>
                  <a:cubicBezTo>
                    <a:pt x="0" y="34632"/>
                    <a:pt x="3063" y="29072"/>
                    <a:pt x="9189" y="24350"/>
                  </a:cubicBezTo>
                  <a:cubicBezTo>
                    <a:pt x="15356" y="19628"/>
                    <a:pt x="22712" y="16916"/>
                    <a:pt x="31257" y="16214"/>
                  </a:cubicBezTo>
                  <a:lnTo>
                    <a:pt x="31257" y="9248"/>
                  </a:lnTo>
                  <a:cubicBezTo>
                    <a:pt x="31257" y="6867"/>
                    <a:pt x="30516" y="5365"/>
                    <a:pt x="29033" y="4741"/>
                  </a:cubicBezTo>
                  <a:cubicBezTo>
                    <a:pt x="27550" y="4077"/>
                    <a:pt x="23941" y="3746"/>
                    <a:pt x="18204" y="3746"/>
                  </a:cubicBezTo>
                  <a:lnTo>
                    <a:pt x="15922" y="3746"/>
                  </a:lnTo>
                  <a:lnTo>
                    <a:pt x="15922" y="0"/>
                  </a:lnTo>
                  <a:cubicBezTo>
                    <a:pt x="22789" y="234"/>
                    <a:pt x="29579" y="351"/>
                    <a:pt x="36291" y="351"/>
                  </a:cubicBezTo>
                  <a:cubicBezTo>
                    <a:pt x="43003" y="351"/>
                    <a:pt x="49793" y="234"/>
                    <a:pt x="56661" y="0"/>
                  </a:cubicBezTo>
                  <a:lnTo>
                    <a:pt x="56661" y="3746"/>
                  </a:lnTo>
                  <a:lnTo>
                    <a:pt x="54495" y="3746"/>
                  </a:lnTo>
                  <a:cubicBezTo>
                    <a:pt x="48915" y="3746"/>
                    <a:pt x="45326" y="4058"/>
                    <a:pt x="43725" y="4682"/>
                  </a:cubicBezTo>
                  <a:cubicBezTo>
                    <a:pt x="42124" y="5307"/>
                    <a:pt x="41325" y="6829"/>
                    <a:pt x="41325" y="9248"/>
                  </a:cubicBezTo>
                  <a:lnTo>
                    <a:pt x="41325" y="16214"/>
                  </a:lnTo>
                  <a:cubicBezTo>
                    <a:pt x="50028" y="16837"/>
                    <a:pt x="57520" y="19510"/>
                    <a:pt x="63802" y="24232"/>
                  </a:cubicBezTo>
                  <a:cubicBezTo>
                    <a:pt x="70085" y="28954"/>
                    <a:pt x="73226" y="34555"/>
                    <a:pt x="73226" y="41032"/>
                  </a:cubicBezTo>
                  <a:cubicBezTo>
                    <a:pt x="73226" y="47041"/>
                    <a:pt x="70221" y="52485"/>
                    <a:pt x="64212" y="57364"/>
                  </a:cubicBezTo>
                  <a:cubicBezTo>
                    <a:pt x="58241" y="62202"/>
                    <a:pt x="50612" y="64992"/>
                    <a:pt x="41325" y="65733"/>
                  </a:cubicBezTo>
                  <a:lnTo>
                    <a:pt x="41325" y="72640"/>
                  </a:lnTo>
                  <a:cubicBezTo>
                    <a:pt x="41325" y="75021"/>
                    <a:pt x="42066" y="76543"/>
                    <a:pt x="43549" y="77206"/>
                  </a:cubicBezTo>
                  <a:cubicBezTo>
                    <a:pt x="45032" y="77870"/>
                    <a:pt x="48642" y="78201"/>
                    <a:pt x="54378" y="78201"/>
                  </a:cubicBezTo>
                  <a:lnTo>
                    <a:pt x="56661" y="78201"/>
                  </a:lnTo>
                  <a:lnTo>
                    <a:pt x="56661" y="81889"/>
                  </a:lnTo>
                  <a:cubicBezTo>
                    <a:pt x="49793" y="81654"/>
                    <a:pt x="43003" y="81537"/>
                    <a:pt x="36291" y="81537"/>
                  </a:cubicBezTo>
                  <a:cubicBezTo>
                    <a:pt x="29579" y="81537"/>
                    <a:pt x="22789" y="81654"/>
                    <a:pt x="15922" y="81889"/>
                  </a:cubicBezTo>
                  <a:lnTo>
                    <a:pt x="15922" y="78201"/>
                  </a:lnTo>
                  <a:lnTo>
                    <a:pt x="18204" y="78201"/>
                  </a:lnTo>
                  <a:cubicBezTo>
                    <a:pt x="23862" y="78201"/>
                    <a:pt x="27452" y="77870"/>
                    <a:pt x="28974" y="77206"/>
                  </a:cubicBezTo>
                  <a:cubicBezTo>
                    <a:pt x="30496" y="76504"/>
                    <a:pt x="31257" y="74982"/>
                    <a:pt x="31257" y="72640"/>
                  </a:cubicBezTo>
                  <a:lnTo>
                    <a:pt x="31257" y="65733"/>
                  </a:lnTo>
                  <a:cubicBezTo>
                    <a:pt x="22633" y="65031"/>
                    <a:pt x="15258" y="62299"/>
                    <a:pt x="9132" y="57539"/>
                  </a:cubicBezTo>
                  <a:cubicBezTo>
                    <a:pt x="3044" y="52778"/>
                    <a:pt x="0" y="47276"/>
                    <a:pt x="0" y="41032"/>
                  </a:cubicBezTo>
                  <a:moveTo>
                    <a:pt x="11941" y="40915"/>
                  </a:moveTo>
                  <a:cubicBezTo>
                    <a:pt x="11941" y="53792"/>
                    <a:pt x="18379" y="61090"/>
                    <a:pt x="31257" y="62807"/>
                  </a:cubicBezTo>
                  <a:lnTo>
                    <a:pt x="31257" y="19082"/>
                  </a:lnTo>
                  <a:cubicBezTo>
                    <a:pt x="25091" y="19979"/>
                    <a:pt x="20330" y="22242"/>
                    <a:pt x="16975" y="25872"/>
                  </a:cubicBezTo>
                  <a:cubicBezTo>
                    <a:pt x="13619" y="29501"/>
                    <a:pt x="11941" y="34516"/>
                    <a:pt x="11941" y="40915"/>
                  </a:cubicBezTo>
                  <a:moveTo>
                    <a:pt x="41325" y="62924"/>
                  </a:moveTo>
                  <a:cubicBezTo>
                    <a:pt x="54515" y="61011"/>
                    <a:pt x="61110" y="53714"/>
                    <a:pt x="61110" y="41032"/>
                  </a:cubicBezTo>
                  <a:cubicBezTo>
                    <a:pt x="61110" y="36895"/>
                    <a:pt x="60485" y="33364"/>
                    <a:pt x="59237" y="30437"/>
                  </a:cubicBezTo>
                  <a:cubicBezTo>
                    <a:pt x="58027" y="27511"/>
                    <a:pt x="56271" y="25287"/>
                    <a:pt x="53969" y="23765"/>
                  </a:cubicBezTo>
                  <a:cubicBezTo>
                    <a:pt x="51706" y="22243"/>
                    <a:pt x="49636" y="21170"/>
                    <a:pt x="47763" y="20545"/>
                  </a:cubicBezTo>
                  <a:cubicBezTo>
                    <a:pt x="45890" y="19881"/>
                    <a:pt x="43745" y="19355"/>
                    <a:pt x="41325" y="18964"/>
                  </a:cubicBezTo>
                  <a:lnTo>
                    <a:pt x="41325" y="62924"/>
                  </a:ln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30" name="Freeform 4129">
              <a:extLst>
                <a:ext uri="{FF2B5EF4-FFF2-40B4-BE49-F238E27FC236}">
                  <a16:creationId xmlns:a16="http://schemas.microsoft.com/office/drawing/2014/main" id="{ADCD088F-882A-AFF7-6024-0B6761A7A4EC}"/>
                </a:ext>
              </a:extLst>
            </p:cNvPr>
            <p:cNvSpPr/>
            <p:nvPr/>
          </p:nvSpPr>
          <p:spPr>
            <a:xfrm>
              <a:off x="3077236" y="2365451"/>
              <a:ext cx="52928" cy="228205"/>
            </a:xfrm>
            <a:custGeom>
              <a:avLst/>
              <a:gdLst>
                <a:gd name="connsiteX0" fmla="*/ 0 w 52928"/>
                <a:gd name="connsiteY0" fmla="*/ 114102 h 228205"/>
                <a:gd name="connsiteX1" fmla="*/ 14373 w 52928"/>
                <a:gd name="connsiteY1" fmla="*/ 44460 h 228205"/>
                <a:gd name="connsiteX2" fmla="*/ 29083 w 52928"/>
                <a:gd name="connsiteY2" fmla="*/ 20502 h 228205"/>
                <a:gd name="connsiteX3" fmla="*/ 43345 w 52928"/>
                <a:gd name="connsiteY3" fmla="*/ 4791 h 228205"/>
                <a:gd name="connsiteX4" fmla="*/ 50589 w 52928"/>
                <a:gd name="connsiteY4" fmla="*/ 0 h 228205"/>
                <a:gd name="connsiteX5" fmla="*/ 52929 w 52928"/>
                <a:gd name="connsiteY5" fmla="*/ 2228 h 228205"/>
                <a:gd name="connsiteX6" fmla="*/ 49920 w 52928"/>
                <a:gd name="connsiteY6" fmla="*/ 6128 h 228205"/>
                <a:gd name="connsiteX7" fmla="*/ 13260 w 52928"/>
                <a:gd name="connsiteY7" fmla="*/ 114102 h 228205"/>
                <a:gd name="connsiteX8" fmla="*/ 49028 w 52928"/>
                <a:gd name="connsiteY8" fmla="*/ 220852 h 228205"/>
                <a:gd name="connsiteX9" fmla="*/ 52929 w 52928"/>
                <a:gd name="connsiteY9" fmla="*/ 225978 h 228205"/>
                <a:gd name="connsiteX10" fmla="*/ 50589 w 52928"/>
                <a:gd name="connsiteY10" fmla="*/ 228206 h 228205"/>
                <a:gd name="connsiteX11" fmla="*/ 43569 w 52928"/>
                <a:gd name="connsiteY11" fmla="*/ 223638 h 228205"/>
                <a:gd name="connsiteX12" fmla="*/ 29640 w 52928"/>
                <a:gd name="connsiteY12" fmla="*/ 208595 h 228205"/>
                <a:gd name="connsiteX13" fmla="*/ 15042 w 52928"/>
                <a:gd name="connsiteY13" fmla="*/ 185306 h 228205"/>
                <a:gd name="connsiteX14" fmla="*/ 0 w 52928"/>
                <a:gd name="connsiteY14" fmla="*/ 114102 h 228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928" h="228205">
                  <a:moveTo>
                    <a:pt x="0" y="114102"/>
                  </a:moveTo>
                  <a:cubicBezTo>
                    <a:pt x="0" y="88399"/>
                    <a:pt x="4791" y="65186"/>
                    <a:pt x="14373" y="44460"/>
                  </a:cubicBezTo>
                  <a:cubicBezTo>
                    <a:pt x="18459" y="35768"/>
                    <a:pt x="23363" y="27782"/>
                    <a:pt x="29083" y="20502"/>
                  </a:cubicBezTo>
                  <a:cubicBezTo>
                    <a:pt x="34802" y="13223"/>
                    <a:pt x="39557" y="7986"/>
                    <a:pt x="43345" y="4791"/>
                  </a:cubicBezTo>
                  <a:cubicBezTo>
                    <a:pt x="47134" y="1597"/>
                    <a:pt x="49548" y="0"/>
                    <a:pt x="50589" y="0"/>
                  </a:cubicBezTo>
                  <a:cubicBezTo>
                    <a:pt x="52074" y="0"/>
                    <a:pt x="52854" y="742"/>
                    <a:pt x="52929" y="2228"/>
                  </a:cubicBezTo>
                  <a:cubicBezTo>
                    <a:pt x="52929" y="2971"/>
                    <a:pt x="51926" y="4271"/>
                    <a:pt x="49920" y="6128"/>
                  </a:cubicBezTo>
                  <a:cubicBezTo>
                    <a:pt x="25406" y="31088"/>
                    <a:pt x="13185" y="67080"/>
                    <a:pt x="13260" y="114102"/>
                  </a:cubicBezTo>
                  <a:cubicBezTo>
                    <a:pt x="13260" y="161275"/>
                    <a:pt x="25183" y="196858"/>
                    <a:pt x="49028" y="220852"/>
                  </a:cubicBezTo>
                  <a:cubicBezTo>
                    <a:pt x="51628" y="223453"/>
                    <a:pt x="52929" y="225161"/>
                    <a:pt x="52929" y="225978"/>
                  </a:cubicBezTo>
                  <a:cubicBezTo>
                    <a:pt x="52929" y="227464"/>
                    <a:pt x="52149" y="228206"/>
                    <a:pt x="50589" y="228206"/>
                  </a:cubicBezTo>
                  <a:cubicBezTo>
                    <a:pt x="49548" y="228206"/>
                    <a:pt x="47209" y="226683"/>
                    <a:pt x="43569" y="223638"/>
                  </a:cubicBezTo>
                  <a:cubicBezTo>
                    <a:pt x="39929" y="220593"/>
                    <a:pt x="35286" y="215578"/>
                    <a:pt x="29640" y="208595"/>
                  </a:cubicBezTo>
                  <a:cubicBezTo>
                    <a:pt x="23994" y="201612"/>
                    <a:pt x="19128" y="193849"/>
                    <a:pt x="15042" y="185306"/>
                  </a:cubicBezTo>
                  <a:cubicBezTo>
                    <a:pt x="5014" y="164580"/>
                    <a:pt x="0" y="140846"/>
                    <a:pt x="0" y="114102"/>
                  </a:cubicBez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31" name="Freeform 4130">
              <a:extLst>
                <a:ext uri="{FF2B5EF4-FFF2-40B4-BE49-F238E27FC236}">
                  <a16:creationId xmlns:a16="http://schemas.microsoft.com/office/drawing/2014/main" id="{0464E39A-C8A9-425B-6D63-9C79513572A2}"/>
                </a:ext>
              </a:extLst>
            </p:cNvPr>
            <p:cNvSpPr/>
            <p:nvPr/>
          </p:nvSpPr>
          <p:spPr>
            <a:xfrm>
              <a:off x="3177661" y="2367414"/>
              <a:ext cx="134678" cy="225954"/>
            </a:xfrm>
            <a:custGeom>
              <a:avLst/>
              <a:gdLst>
                <a:gd name="connsiteX0" fmla="*/ 0 w 134678"/>
                <a:gd name="connsiteY0" fmla="*/ 160982 h 225954"/>
                <a:gd name="connsiteX1" fmla="*/ 31040 w 134678"/>
                <a:gd name="connsiteY1" fmla="*/ 113109 h 225954"/>
                <a:gd name="connsiteX2" fmla="*/ 43665 w 134678"/>
                <a:gd name="connsiteY2" fmla="*/ 176634 h 225954"/>
                <a:gd name="connsiteX3" fmla="*/ 46033 w 134678"/>
                <a:gd name="connsiteY3" fmla="*/ 188207 h 225954"/>
                <a:gd name="connsiteX4" fmla="*/ 48137 w 134678"/>
                <a:gd name="connsiteY4" fmla="*/ 180053 h 225954"/>
                <a:gd name="connsiteX5" fmla="*/ 50110 w 134678"/>
                <a:gd name="connsiteY5" fmla="*/ 173476 h 225954"/>
                <a:gd name="connsiteX6" fmla="*/ 91802 w 134678"/>
                <a:gd name="connsiteY6" fmla="*/ 13415 h 225954"/>
                <a:gd name="connsiteX7" fmla="*/ 92459 w 134678"/>
                <a:gd name="connsiteY7" fmla="*/ 10654 h 225954"/>
                <a:gd name="connsiteX8" fmla="*/ 93249 w 134678"/>
                <a:gd name="connsiteY8" fmla="*/ 8154 h 225954"/>
                <a:gd name="connsiteX9" fmla="*/ 93906 w 134678"/>
                <a:gd name="connsiteY9" fmla="*/ 6181 h 225954"/>
                <a:gd name="connsiteX10" fmla="*/ 94565 w 134678"/>
                <a:gd name="connsiteY10" fmla="*/ 4472 h 225954"/>
                <a:gd name="connsiteX11" fmla="*/ 95222 w 134678"/>
                <a:gd name="connsiteY11" fmla="*/ 3025 h 225954"/>
                <a:gd name="connsiteX12" fmla="*/ 96143 w 134678"/>
                <a:gd name="connsiteY12" fmla="*/ 1842 h 225954"/>
                <a:gd name="connsiteX13" fmla="*/ 97326 w 134678"/>
                <a:gd name="connsiteY13" fmla="*/ 1052 h 225954"/>
                <a:gd name="connsiteX14" fmla="*/ 98773 w 134678"/>
                <a:gd name="connsiteY14" fmla="*/ 395 h 225954"/>
                <a:gd name="connsiteX15" fmla="*/ 100614 w 134678"/>
                <a:gd name="connsiteY15" fmla="*/ 131 h 225954"/>
                <a:gd name="connsiteX16" fmla="*/ 102850 w 134678"/>
                <a:gd name="connsiteY16" fmla="*/ 0 h 225954"/>
                <a:gd name="connsiteX17" fmla="*/ 126393 w 134678"/>
                <a:gd name="connsiteY17" fmla="*/ 0 h 225954"/>
                <a:gd name="connsiteX18" fmla="*/ 134678 w 134678"/>
                <a:gd name="connsiteY18" fmla="*/ 5393 h 225954"/>
                <a:gd name="connsiteX19" fmla="*/ 126655 w 134678"/>
                <a:gd name="connsiteY19" fmla="*/ 10785 h 225954"/>
                <a:gd name="connsiteX20" fmla="*/ 103639 w 134678"/>
                <a:gd name="connsiteY20" fmla="*/ 10785 h 225954"/>
                <a:gd name="connsiteX21" fmla="*/ 49320 w 134678"/>
                <a:gd name="connsiteY21" fmla="*/ 218457 h 225954"/>
                <a:gd name="connsiteX22" fmla="*/ 47873 w 134678"/>
                <a:gd name="connsiteY22" fmla="*/ 222666 h 225954"/>
                <a:gd name="connsiteX23" fmla="*/ 45507 w 134678"/>
                <a:gd name="connsiteY23" fmla="*/ 224902 h 225954"/>
                <a:gd name="connsiteX24" fmla="*/ 40377 w 134678"/>
                <a:gd name="connsiteY24" fmla="*/ 225954 h 225954"/>
                <a:gd name="connsiteX25" fmla="*/ 37747 w 134678"/>
                <a:gd name="connsiteY25" fmla="*/ 225954 h 225954"/>
                <a:gd name="connsiteX26" fmla="*/ 20517 w 134678"/>
                <a:gd name="connsiteY26" fmla="*/ 140334 h 225954"/>
                <a:gd name="connsiteX27" fmla="*/ 4341 w 134678"/>
                <a:gd name="connsiteY27" fmla="*/ 165323 h 225954"/>
                <a:gd name="connsiteX28" fmla="*/ 0 w 134678"/>
                <a:gd name="connsiteY28" fmla="*/ 160982 h 22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4678" h="225954">
                  <a:moveTo>
                    <a:pt x="0" y="160982"/>
                  </a:moveTo>
                  <a:lnTo>
                    <a:pt x="31040" y="113109"/>
                  </a:lnTo>
                  <a:lnTo>
                    <a:pt x="43665" y="176634"/>
                  </a:lnTo>
                  <a:lnTo>
                    <a:pt x="46033" y="188207"/>
                  </a:lnTo>
                  <a:cubicBezTo>
                    <a:pt x="46384" y="186190"/>
                    <a:pt x="47085" y="183473"/>
                    <a:pt x="48137" y="180053"/>
                  </a:cubicBezTo>
                  <a:cubicBezTo>
                    <a:pt x="49277" y="176545"/>
                    <a:pt x="49934" y="174354"/>
                    <a:pt x="50110" y="173476"/>
                  </a:cubicBezTo>
                  <a:lnTo>
                    <a:pt x="91802" y="13415"/>
                  </a:lnTo>
                  <a:cubicBezTo>
                    <a:pt x="91978" y="12714"/>
                    <a:pt x="92197" y="11793"/>
                    <a:pt x="92459" y="10654"/>
                  </a:cubicBezTo>
                  <a:cubicBezTo>
                    <a:pt x="92810" y="9425"/>
                    <a:pt x="93073" y="8593"/>
                    <a:pt x="93249" y="8154"/>
                  </a:cubicBezTo>
                  <a:cubicBezTo>
                    <a:pt x="93424" y="7716"/>
                    <a:pt x="93643" y="7059"/>
                    <a:pt x="93906" y="6181"/>
                  </a:cubicBezTo>
                  <a:cubicBezTo>
                    <a:pt x="94170" y="5306"/>
                    <a:pt x="94389" y="4736"/>
                    <a:pt x="94565" y="4472"/>
                  </a:cubicBezTo>
                  <a:cubicBezTo>
                    <a:pt x="94740" y="4121"/>
                    <a:pt x="94958" y="3639"/>
                    <a:pt x="95222" y="3025"/>
                  </a:cubicBezTo>
                  <a:cubicBezTo>
                    <a:pt x="95486" y="2412"/>
                    <a:pt x="95792" y="2017"/>
                    <a:pt x="96143" y="1842"/>
                  </a:cubicBezTo>
                  <a:cubicBezTo>
                    <a:pt x="96494" y="1666"/>
                    <a:pt x="96888" y="1403"/>
                    <a:pt x="97326" y="1052"/>
                  </a:cubicBezTo>
                  <a:cubicBezTo>
                    <a:pt x="97765" y="701"/>
                    <a:pt x="98247" y="482"/>
                    <a:pt x="98773" y="395"/>
                  </a:cubicBezTo>
                  <a:cubicBezTo>
                    <a:pt x="99387" y="307"/>
                    <a:pt x="100000" y="220"/>
                    <a:pt x="100614" y="131"/>
                  </a:cubicBezTo>
                  <a:cubicBezTo>
                    <a:pt x="101227" y="44"/>
                    <a:pt x="101973" y="0"/>
                    <a:pt x="102850" y="0"/>
                  </a:cubicBezTo>
                  <a:lnTo>
                    <a:pt x="126393" y="0"/>
                  </a:lnTo>
                  <a:cubicBezTo>
                    <a:pt x="131917" y="0"/>
                    <a:pt x="134678" y="1798"/>
                    <a:pt x="134678" y="5393"/>
                  </a:cubicBezTo>
                  <a:cubicBezTo>
                    <a:pt x="134678" y="8988"/>
                    <a:pt x="132004" y="10785"/>
                    <a:pt x="126655" y="10785"/>
                  </a:cubicBezTo>
                  <a:lnTo>
                    <a:pt x="103639" y="10785"/>
                  </a:lnTo>
                  <a:lnTo>
                    <a:pt x="49320" y="218457"/>
                  </a:lnTo>
                  <a:cubicBezTo>
                    <a:pt x="48794" y="220474"/>
                    <a:pt x="48312" y="221877"/>
                    <a:pt x="47873" y="222666"/>
                  </a:cubicBezTo>
                  <a:cubicBezTo>
                    <a:pt x="47522" y="223455"/>
                    <a:pt x="46734" y="224201"/>
                    <a:pt x="45507" y="224902"/>
                  </a:cubicBezTo>
                  <a:cubicBezTo>
                    <a:pt x="44279" y="225603"/>
                    <a:pt x="42569" y="225954"/>
                    <a:pt x="40377" y="225954"/>
                  </a:cubicBezTo>
                  <a:lnTo>
                    <a:pt x="37747" y="225954"/>
                  </a:lnTo>
                  <a:lnTo>
                    <a:pt x="20517" y="140334"/>
                  </a:lnTo>
                  <a:lnTo>
                    <a:pt x="4341" y="165323"/>
                  </a:lnTo>
                  <a:lnTo>
                    <a:pt x="0" y="160982"/>
                  </a:ln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32" name="Freeform 4131">
              <a:extLst>
                <a:ext uri="{FF2B5EF4-FFF2-40B4-BE49-F238E27FC236}">
                  <a16:creationId xmlns:a16="http://schemas.microsoft.com/office/drawing/2014/main" id="{7AA75675-D869-8CBE-1A74-2088EF99FF8E}"/>
                </a:ext>
              </a:extLst>
            </p:cNvPr>
            <p:cNvSpPr/>
            <p:nvPr/>
          </p:nvSpPr>
          <p:spPr>
            <a:xfrm>
              <a:off x="3303503" y="2367095"/>
              <a:ext cx="140888" cy="11189"/>
            </a:xfrm>
            <a:custGeom>
              <a:avLst/>
              <a:gdLst>
                <a:gd name="connsiteX0" fmla="*/ 0 w 140888"/>
                <a:gd name="connsiteY0" fmla="*/ 11190 h 11189"/>
                <a:gd name="connsiteX1" fmla="*/ 140889 w 140888"/>
                <a:gd name="connsiteY1" fmla="*/ 11190 h 11189"/>
                <a:gd name="connsiteX2" fmla="*/ 140889 w 140888"/>
                <a:gd name="connsiteY2" fmla="*/ 0 h 11189"/>
                <a:gd name="connsiteX3" fmla="*/ 0 w 140888"/>
                <a:gd name="connsiteY3" fmla="*/ 0 h 11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888" h="11189">
                  <a:moveTo>
                    <a:pt x="0" y="11190"/>
                  </a:moveTo>
                  <a:lnTo>
                    <a:pt x="140889" y="11190"/>
                  </a:lnTo>
                  <a:lnTo>
                    <a:pt x="140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33" name="Freeform 4132">
              <a:extLst>
                <a:ext uri="{FF2B5EF4-FFF2-40B4-BE49-F238E27FC236}">
                  <a16:creationId xmlns:a16="http://schemas.microsoft.com/office/drawing/2014/main" id="{12303F9A-40E0-F734-FDBC-7A05472E8281}"/>
                </a:ext>
              </a:extLst>
            </p:cNvPr>
            <p:cNvSpPr/>
            <p:nvPr/>
          </p:nvSpPr>
          <p:spPr>
            <a:xfrm>
              <a:off x="3341888" y="2400282"/>
              <a:ext cx="64739" cy="53032"/>
            </a:xfrm>
            <a:custGeom>
              <a:avLst/>
              <a:gdLst>
                <a:gd name="connsiteX0" fmla="*/ 64740 w 64739"/>
                <a:gd name="connsiteY0" fmla="*/ 2869 h 53032"/>
                <a:gd name="connsiteX1" fmla="*/ 58885 w 64739"/>
                <a:gd name="connsiteY1" fmla="*/ 6966 h 53032"/>
                <a:gd name="connsiteX2" fmla="*/ 45188 w 64739"/>
                <a:gd name="connsiteY2" fmla="*/ 6966 h 53032"/>
                <a:gd name="connsiteX3" fmla="*/ 43081 w 64739"/>
                <a:gd name="connsiteY3" fmla="*/ 26048 h 53032"/>
                <a:gd name="connsiteX4" fmla="*/ 46535 w 64739"/>
                <a:gd name="connsiteY4" fmla="*/ 45833 h 53032"/>
                <a:gd name="connsiteX5" fmla="*/ 47237 w 64739"/>
                <a:gd name="connsiteY5" fmla="*/ 48467 h 53032"/>
                <a:gd name="connsiteX6" fmla="*/ 45657 w 64739"/>
                <a:gd name="connsiteY6" fmla="*/ 51628 h 53032"/>
                <a:gd name="connsiteX7" fmla="*/ 42320 w 64739"/>
                <a:gd name="connsiteY7" fmla="*/ 53033 h 53032"/>
                <a:gd name="connsiteX8" fmla="*/ 39804 w 64739"/>
                <a:gd name="connsiteY8" fmla="*/ 51862 h 53032"/>
                <a:gd name="connsiteX9" fmla="*/ 38047 w 64739"/>
                <a:gd name="connsiteY9" fmla="*/ 47004 h 53032"/>
                <a:gd name="connsiteX10" fmla="*/ 37052 w 64739"/>
                <a:gd name="connsiteY10" fmla="*/ 37872 h 53032"/>
                <a:gd name="connsiteX11" fmla="*/ 37988 w 64739"/>
                <a:gd name="connsiteY11" fmla="*/ 26634 h 53032"/>
                <a:gd name="connsiteX12" fmla="*/ 42087 w 64739"/>
                <a:gd name="connsiteY12" fmla="*/ 6966 h 53032"/>
                <a:gd name="connsiteX13" fmla="*/ 28564 w 64739"/>
                <a:gd name="connsiteY13" fmla="*/ 6966 h 53032"/>
                <a:gd name="connsiteX14" fmla="*/ 21833 w 64739"/>
                <a:gd name="connsiteY14" fmla="*/ 33482 h 53032"/>
                <a:gd name="connsiteX15" fmla="*/ 18614 w 64739"/>
                <a:gd name="connsiteY15" fmla="*/ 45189 h 53032"/>
                <a:gd name="connsiteX16" fmla="*/ 17912 w 64739"/>
                <a:gd name="connsiteY16" fmla="*/ 47355 h 53032"/>
                <a:gd name="connsiteX17" fmla="*/ 17209 w 64739"/>
                <a:gd name="connsiteY17" fmla="*/ 49169 h 53032"/>
                <a:gd name="connsiteX18" fmla="*/ 16390 w 64739"/>
                <a:gd name="connsiteY18" fmla="*/ 50867 h 53032"/>
                <a:gd name="connsiteX19" fmla="*/ 15453 w 64739"/>
                <a:gd name="connsiteY19" fmla="*/ 51921 h 53032"/>
                <a:gd name="connsiteX20" fmla="*/ 14166 w 64739"/>
                <a:gd name="connsiteY20" fmla="*/ 52799 h 53032"/>
                <a:gd name="connsiteX21" fmla="*/ 12585 w 64739"/>
                <a:gd name="connsiteY21" fmla="*/ 53033 h 53032"/>
                <a:gd name="connsiteX22" fmla="*/ 10185 w 64739"/>
                <a:gd name="connsiteY22" fmla="*/ 52154 h 53032"/>
                <a:gd name="connsiteX23" fmla="*/ 9132 w 64739"/>
                <a:gd name="connsiteY23" fmla="*/ 49755 h 53032"/>
                <a:gd name="connsiteX24" fmla="*/ 10067 w 64739"/>
                <a:gd name="connsiteY24" fmla="*/ 46886 h 53032"/>
                <a:gd name="connsiteX25" fmla="*/ 25404 w 64739"/>
                <a:gd name="connsiteY25" fmla="*/ 6966 h 53032"/>
                <a:gd name="connsiteX26" fmla="*/ 18614 w 64739"/>
                <a:gd name="connsiteY26" fmla="*/ 6966 h 53032"/>
                <a:gd name="connsiteX27" fmla="*/ 3395 w 64739"/>
                <a:gd name="connsiteY27" fmla="*/ 16215 h 53032"/>
                <a:gd name="connsiteX28" fmla="*/ 1932 w 64739"/>
                <a:gd name="connsiteY28" fmla="*/ 17561 h 53032"/>
                <a:gd name="connsiteX29" fmla="*/ 1463 w 64739"/>
                <a:gd name="connsiteY29" fmla="*/ 17620 h 53032"/>
                <a:gd name="connsiteX30" fmla="*/ 410 w 64739"/>
                <a:gd name="connsiteY30" fmla="*/ 17327 h 53032"/>
                <a:gd name="connsiteX31" fmla="*/ 59 w 64739"/>
                <a:gd name="connsiteY31" fmla="*/ 16741 h 53032"/>
                <a:gd name="connsiteX32" fmla="*/ 0 w 64739"/>
                <a:gd name="connsiteY32" fmla="*/ 16449 h 53032"/>
                <a:gd name="connsiteX33" fmla="*/ 878 w 64739"/>
                <a:gd name="connsiteY33" fmla="*/ 14517 h 53032"/>
                <a:gd name="connsiteX34" fmla="*/ 3571 w 64739"/>
                <a:gd name="connsiteY34" fmla="*/ 10361 h 53032"/>
                <a:gd name="connsiteX35" fmla="*/ 7317 w 64739"/>
                <a:gd name="connsiteY35" fmla="*/ 5678 h 53032"/>
                <a:gd name="connsiteX36" fmla="*/ 11005 w 64739"/>
                <a:gd name="connsiteY36" fmla="*/ 2459 h 53032"/>
                <a:gd name="connsiteX37" fmla="*/ 14633 w 64739"/>
                <a:gd name="connsiteY37" fmla="*/ 703 h 53032"/>
                <a:gd name="connsiteX38" fmla="*/ 17385 w 64739"/>
                <a:gd name="connsiteY38" fmla="*/ 117 h 53032"/>
                <a:gd name="connsiteX39" fmla="*/ 19785 w 64739"/>
                <a:gd name="connsiteY39" fmla="*/ 0 h 53032"/>
                <a:gd name="connsiteX40" fmla="*/ 59939 w 64739"/>
                <a:gd name="connsiteY40" fmla="*/ 0 h 53032"/>
                <a:gd name="connsiteX41" fmla="*/ 62281 w 64739"/>
                <a:gd name="connsiteY41" fmla="*/ 117 h 53032"/>
                <a:gd name="connsiteX42" fmla="*/ 63920 w 64739"/>
                <a:gd name="connsiteY42" fmla="*/ 878 h 53032"/>
                <a:gd name="connsiteX43" fmla="*/ 64740 w 64739"/>
                <a:gd name="connsiteY43" fmla="*/ 2869 h 5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4739" h="53032">
                  <a:moveTo>
                    <a:pt x="64740" y="2869"/>
                  </a:moveTo>
                  <a:cubicBezTo>
                    <a:pt x="64740" y="5600"/>
                    <a:pt x="62788" y="6966"/>
                    <a:pt x="58885" y="6966"/>
                  </a:cubicBezTo>
                  <a:lnTo>
                    <a:pt x="45188" y="6966"/>
                  </a:lnTo>
                  <a:cubicBezTo>
                    <a:pt x="43784" y="13444"/>
                    <a:pt x="43081" y="19804"/>
                    <a:pt x="43081" y="26048"/>
                  </a:cubicBezTo>
                  <a:cubicBezTo>
                    <a:pt x="43081" y="33501"/>
                    <a:pt x="44232" y="40096"/>
                    <a:pt x="46535" y="45833"/>
                  </a:cubicBezTo>
                  <a:cubicBezTo>
                    <a:pt x="47004" y="46965"/>
                    <a:pt x="47237" y="47843"/>
                    <a:pt x="47237" y="48467"/>
                  </a:cubicBezTo>
                  <a:cubicBezTo>
                    <a:pt x="47237" y="49638"/>
                    <a:pt x="46710" y="50691"/>
                    <a:pt x="45657" y="51628"/>
                  </a:cubicBezTo>
                  <a:cubicBezTo>
                    <a:pt x="44642" y="52564"/>
                    <a:pt x="43530" y="53033"/>
                    <a:pt x="42320" y="53033"/>
                  </a:cubicBezTo>
                  <a:cubicBezTo>
                    <a:pt x="41306" y="53033"/>
                    <a:pt x="40467" y="52643"/>
                    <a:pt x="39804" y="51862"/>
                  </a:cubicBezTo>
                  <a:cubicBezTo>
                    <a:pt x="39179" y="51081"/>
                    <a:pt x="38593" y="49462"/>
                    <a:pt x="38047" y="47004"/>
                  </a:cubicBezTo>
                  <a:cubicBezTo>
                    <a:pt x="37384" y="44116"/>
                    <a:pt x="37052" y="41072"/>
                    <a:pt x="37052" y="37872"/>
                  </a:cubicBezTo>
                  <a:cubicBezTo>
                    <a:pt x="37052" y="34047"/>
                    <a:pt x="37365" y="30301"/>
                    <a:pt x="37988" y="26634"/>
                  </a:cubicBezTo>
                  <a:cubicBezTo>
                    <a:pt x="38613" y="22926"/>
                    <a:pt x="39979" y="16371"/>
                    <a:pt x="42087" y="6966"/>
                  </a:cubicBezTo>
                  <a:lnTo>
                    <a:pt x="28564" y="6966"/>
                  </a:lnTo>
                  <a:lnTo>
                    <a:pt x="21833" y="33482"/>
                  </a:lnTo>
                  <a:cubicBezTo>
                    <a:pt x="20234" y="39453"/>
                    <a:pt x="19160" y="43355"/>
                    <a:pt x="18614" y="45189"/>
                  </a:cubicBezTo>
                  <a:cubicBezTo>
                    <a:pt x="18263" y="46281"/>
                    <a:pt x="18028" y="47004"/>
                    <a:pt x="17912" y="47355"/>
                  </a:cubicBezTo>
                  <a:cubicBezTo>
                    <a:pt x="17795" y="47706"/>
                    <a:pt x="17560" y="48311"/>
                    <a:pt x="17209" y="49169"/>
                  </a:cubicBezTo>
                  <a:cubicBezTo>
                    <a:pt x="16897" y="49989"/>
                    <a:pt x="16624" y="50555"/>
                    <a:pt x="16390" y="50867"/>
                  </a:cubicBezTo>
                  <a:cubicBezTo>
                    <a:pt x="16156" y="51141"/>
                    <a:pt x="15844" y="51492"/>
                    <a:pt x="15453" y="51921"/>
                  </a:cubicBezTo>
                  <a:cubicBezTo>
                    <a:pt x="15063" y="52389"/>
                    <a:pt x="14635" y="52682"/>
                    <a:pt x="14166" y="52799"/>
                  </a:cubicBezTo>
                  <a:cubicBezTo>
                    <a:pt x="13697" y="52955"/>
                    <a:pt x="13170" y="53033"/>
                    <a:pt x="12585" y="53033"/>
                  </a:cubicBezTo>
                  <a:cubicBezTo>
                    <a:pt x="11687" y="53033"/>
                    <a:pt x="10887" y="52740"/>
                    <a:pt x="10185" y="52154"/>
                  </a:cubicBezTo>
                  <a:cubicBezTo>
                    <a:pt x="9483" y="51608"/>
                    <a:pt x="9132" y="50809"/>
                    <a:pt x="9132" y="49755"/>
                  </a:cubicBezTo>
                  <a:cubicBezTo>
                    <a:pt x="9132" y="49052"/>
                    <a:pt x="9444" y="48096"/>
                    <a:pt x="10067" y="46886"/>
                  </a:cubicBezTo>
                  <a:cubicBezTo>
                    <a:pt x="17482" y="30887"/>
                    <a:pt x="22594" y="17581"/>
                    <a:pt x="25404" y="6966"/>
                  </a:cubicBezTo>
                  <a:lnTo>
                    <a:pt x="18614" y="6966"/>
                  </a:lnTo>
                  <a:cubicBezTo>
                    <a:pt x="12370" y="6966"/>
                    <a:pt x="7297" y="10049"/>
                    <a:pt x="3395" y="16215"/>
                  </a:cubicBezTo>
                  <a:cubicBezTo>
                    <a:pt x="2771" y="17034"/>
                    <a:pt x="2283" y="17482"/>
                    <a:pt x="1932" y="17561"/>
                  </a:cubicBezTo>
                  <a:cubicBezTo>
                    <a:pt x="1776" y="17600"/>
                    <a:pt x="1619" y="17620"/>
                    <a:pt x="1463" y="17620"/>
                  </a:cubicBezTo>
                  <a:cubicBezTo>
                    <a:pt x="1035" y="17620"/>
                    <a:pt x="683" y="17522"/>
                    <a:pt x="410" y="17327"/>
                  </a:cubicBezTo>
                  <a:cubicBezTo>
                    <a:pt x="176" y="17131"/>
                    <a:pt x="59" y="16936"/>
                    <a:pt x="59" y="16741"/>
                  </a:cubicBezTo>
                  <a:lnTo>
                    <a:pt x="0" y="16449"/>
                  </a:lnTo>
                  <a:cubicBezTo>
                    <a:pt x="0" y="16215"/>
                    <a:pt x="292" y="15570"/>
                    <a:pt x="878" y="14517"/>
                  </a:cubicBezTo>
                  <a:cubicBezTo>
                    <a:pt x="1502" y="13424"/>
                    <a:pt x="2400" y="12039"/>
                    <a:pt x="3571" y="10361"/>
                  </a:cubicBezTo>
                  <a:cubicBezTo>
                    <a:pt x="4781" y="8683"/>
                    <a:pt x="6029" y="7122"/>
                    <a:pt x="7317" y="5678"/>
                  </a:cubicBezTo>
                  <a:cubicBezTo>
                    <a:pt x="8566" y="4352"/>
                    <a:pt x="9795" y="3279"/>
                    <a:pt x="11005" y="2459"/>
                  </a:cubicBezTo>
                  <a:cubicBezTo>
                    <a:pt x="12253" y="1601"/>
                    <a:pt x="13462" y="1015"/>
                    <a:pt x="14633" y="703"/>
                  </a:cubicBezTo>
                  <a:cubicBezTo>
                    <a:pt x="15804" y="391"/>
                    <a:pt x="16721" y="196"/>
                    <a:pt x="17385" y="117"/>
                  </a:cubicBezTo>
                  <a:cubicBezTo>
                    <a:pt x="18048" y="39"/>
                    <a:pt x="18848" y="0"/>
                    <a:pt x="19785" y="0"/>
                  </a:cubicBezTo>
                  <a:lnTo>
                    <a:pt x="59939" y="0"/>
                  </a:lnTo>
                  <a:cubicBezTo>
                    <a:pt x="60953" y="0"/>
                    <a:pt x="61734" y="39"/>
                    <a:pt x="62281" y="117"/>
                  </a:cubicBezTo>
                  <a:cubicBezTo>
                    <a:pt x="62826" y="156"/>
                    <a:pt x="63374" y="410"/>
                    <a:pt x="63920" y="878"/>
                  </a:cubicBezTo>
                  <a:cubicBezTo>
                    <a:pt x="64466" y="1307"/>
                    <a:pt x="64740" y="1971"/>
                    <a:pt x="64740" y="2869"/>
                  </a:cubicBez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34" name="Freeform 4133">
              <a:extLst>
                <a:ext uri="{FF2B5EF4-FFF2-40B4-BE49-F238E27FC236}">
                  <a16:creationId xmlns:a16="http://schemas.microsoft.com/office/drawing/2014/main" id="{A7A22C25-98A6-E96B-AB09-F8C5B80CCD07}"/>
                </a:ext>
              </a:extLst>
            </p:cNvPr>
            <p:cNvSpPr/>
            <p:nvPr/>
          </p:nvSpPr>
          <p:spPr>
            <a:xfrm>
              <a:off x="3341888" y="2478886"/>
              <a:ext cx="76912" cy="6397"/>
            </a:xfrm>
            <a:custGeom>
              <a:avLst/>
              <a:gdLst>
                <a:gd name="connsiteX0" fmla="*/ 0 w 76912"/>
                <a:gd name="connsiteY0" fmla="*/ 6398 h 6397"/>
                <a:gd name="connsiteX1" fmla="*/ 76913 w 76912"/>
                <a:gd name="connsiteY1" fmla="*/ 6398 h 6397"/>
                <a:gd name="connsiteX2" fmla="*/ 76913 w 76912"/>
                <a:gd name="connsiteY2" fmla="*/ 0 h 6397"/>
                <a:gd name="connsiteX3" fmla="*/ 0 w 76912"/>
                <a:gd name="connsiteY3" fmla="*/ 0 h 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12" h="6397">
                  <a:moveTo>
                    <a:pt x="0" y="6398"/>
                  </a:moveTo>
                  <a:lnTo>
                    <a:pt x="76913" y="6398"/>
                  </a:lnTo>
                  <a:lnTo>
                    <a:pt x="769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35" name="Freeform 4134">
              <a:extLst>
                <a:ext uri="{FF2B5EF4-FFF2-40B4-BE49-F238E27FC236}">
                  <a16:creationId xmlns:a16="http://schemas.microsoft.com/office/drawing/2014/main" id="{A9E3889C-1565-EB69-B5BE-890E51EC5535}"/>
                </a:ext>
              </a:extLst>
            </p:cNvPr>
            <p:cNvSpPr/>
            <p:nvPr/>
          </p:nvSpPr>
          <p:spPr>
            <a:xfrm>
              <a:off x="3349386" y="2510106"/>
              <a:ext cx="49753" cy="82474"/>
            </a:xfrm>
            <a:custGeom>
              <a:avLst/>
              <a:gdLst>
                <a:gd name="connsiteX0" fmla="*/ 0 w 49753"/>
                <a:gd name="connsiteY0" fmla="*/ 61753 h 82474"/>
                <a:gd name="connsiteX1" fmla="*/ 17267 w 49753"/>
                <a:gd name="connsiteY1" fmla="*/ 39686 h 82474"/>
                <a:gd name="connsiteX2" fmla="*/ 8488 w 49753"/>
                <a:gd name="connsiteY2" fmla="*/ 33189 h 82474"/>
                <a:gd name="connsiteX3" fmla="*/ 3220 w 49753"/>
                <a:gd name="connsiteY3" fmla="*/ 20019 h 82474"/>
                <a:gd name="connsiteX4" fmla="*/ 9541 w 49753"/>
                <a:gd name="connsiteY4" fmla="*/ 5853 h 82474"/>
                <a:gd name="connsiteX5" fmla="*/ 24936 w 49753"/>
                <a:gd name="connsiteY5" fmla="*/ 0 h 82474"/>
                <a:gd name="connsiteX6" fmla="*/ 40038 w 49753"/>
                <a:gd name="connsiteY6" fmla="*/ 4976 h 82474"/>
                <a:gd name="connsiteX7" fmla="*/ 46535 w 49753"/>
                <a:gd name="connsiteY7" fmla="*/ 17853 h 82474"/>
                <a:gd name="connsiteX8" fmla="*/ 32018 w 49753"/>
                <a:gd name="connsiteY8" fmla="*/ 36466 h 82474"/>
                <a:gd name="connsiteX9" fmla="*/ 43901 w 49753"/>
                <a:gd name="connsiteY9" fmla="*/ 44954 h 82474"/>
                <a:gd name="connsiteX10" fmla="*/ 49754 w 49753"/>
                <a:gd name="connsiteY10" fmla="*/ 59705 h 82474"/>
                <a:gd name="connsiteX11" fmla="*/ 42379 w 49753"/>
                <a:gd name="connsiteY11" fmla="*/ 75919 h 82474"/>
                <a:gd name="connsiteX12" fmla="*/ 24818 w 49753"/>
                <a:gd name="connsiteY12" fmla="*/ 82474 h 82474"/>
                <a:gd name="connsiteX13" fmla="*/ 7433 w 49753"/>
                <a:gd name="connsiteY13" fmla="*/ 76680 h 82474"/>
                <a:gd name="connsiteX14" fmla="*/ 0 w 49753"/>
                <a:gd name="connsiteY14" fmla="*/ 61753 h 82474"/>
                <a:gd name="connsiteX15" fmla="*/ 5970 w 49753"/>
                <a:gd name="connsiteY15" fmla="*/ 61753 h 82474"/>
                <a:gd name="connsiteX16" fmla="*/ 11532 w 49753"/>
                <a:gd name="connsiteY16" fmla="*/ 74162 h 82474"/>
                <a:gd name="connsiteX17" fmla="*/ 24936 w 49753"/>
                <a:gd name="connsiteY17" fmla="*/ 79138 h 82474"/>
                <a:gd name="connsiteX18" fmla="*/ 38106 w 49753"/>
                <a:gd name="connsiteY18" fmla="*/ 74807 h 82474"/>
                <a:gd name="connsiteX19" fmla="*/ 43784 w 49753"/>
                <a:gd name="connsiteY19" fmla="*/ 64036 h 82474"/>
                <a:gd name="connsiteX20" fmla="*/ 42905 w 49753"/>
                <a:gd name="connsiteY20" fmla="*/ 59354 h 82474"/>
                <a:gd name="connsiteX21" fmla="*/ 40389 w 49753"/>
                <a:gd name="connsiteY21" fmla="*/ 55491 h 82474"/>
                <a:gd name="connsiteX22" fmla="*/ 37696 w 49753"/>
                <a:gd name="connsiteY22" fmla="*/ 52973 h 82474"/>
                <a:gd name="connsiteX23" fmla="*/ 34770 w 49753"/>
                <a:gd name="connsiteY23" fmla="*/ 50807 h 82474"/>
                <a:gd name="connsiteX24" fmla="*/ 20019 w 49753"/>
                <a:gd name="connsiteY24" fmla="*/ 41501 h 82474"/>
                <a:gd name="connsiteX25" fmla="*/ 5970 w 49753"/>
                <a:gd name="connsiteY25" fmla="*/ 61753 h 82474"/>
                <a:gd name="connsiteX26" fmla="*/ 8488 w 49753"/>
                <a:gd name="connsiteY26" fmla="*/ 15336 h 82474"/>
                <a:gd name="connsiteX27" fmla="*/ 14517 w 49753"/>
                <a:gd name="connsiteY27" fmla="*/ 25052 h 82474"/>
                <a:gd name="connsiteX28" fmla="*/ 29384 w 49753"/>
                <a:gd name="connsiteY28" fmla="*/ 34652 h 82474"/>
                <a:gd name="connsiteX29" fmla="*/ 41267 w 49753"/>
                <a:gd name="connsiteY29" fmla="*/ 17853 h 82474"/>
                <a:gd name="connsiteX30" fmla="*/ 36409 w 49753"/>
                <a:gd name="connsiteY30" fmla="*/ 7259 h 82474"/>
                <a:gd name="connsiteX31" fmla="*/ 24818 w 49753"/>
                <a:gd name="connsiteY31" fmla="*/ 2985 h 82474"/>
                <a:gd name="connsiteX32" fmla="*/ 13346 w 49753"/>
                <a:gd name="connsiteY32" fmla="*/ 6498 h 82474"/>
                <a:gd name="connsiteX33" fmla="*/ 8488 w 49753"/>
                <a:gd name="connsiteY33" fmla="*/ 15336 h 8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9753" h="82474">
                  <a:moveTo>
                    <a:pt x="0" y="61753"/>
                  </a:moveTo>
                  <a:cubicBezTo>
                    <a:pt x="0" y="52818"/>
                    <a:pt x="5755" y="45462"/>
                    <a:pt x="17267" y="39686"/>
                  </a:cubicBezTo>
                  <a:cubicBezTo>
                    <a:pt x="12312" y="36330"/>
                    <a:pt x="9385" y="34165"/>
                    <a:pt x="8488" y="33189"/>
                  </a:cubicBezTo>
                  <a:cubicBezTo>
                    <a:pt x="4976" y="29287"/>
                    <a:pt x="3220" y="24896"/>
                    <a:pt x="3220" y="20019"/>
                  </a:cubicBezTo>
                  <a:cubicBezTo>
                    <a:pt x="3220" y="14438"/>
                    <a:pt x="5327" y="9716"/>
                    <a:pt x="9541" y="5853"/>
                  </a:cubicBezTo>
                  <a:cubicBezTo>
                    <a:pt x="13795" y="1951"/>
                    <a:pt x="18927" y="0"/>
                    <a:pt x="24936" y="0"/>
                  </a:cubicBezTo>
                  <a:cubicBezTo>
                    <a:pt x="30672" y="0"/>
                    <a:pt x="35705" y="1658"/>
                    <a:pt x="40038" y="4976"/>
                  </a:cubicBezTo>
                  <a:cubicBezTo>
                    <a:pt x="44370" y="8292"/>
                    <a:pt x="46535" y="12584"/>
                    <a:pt x="46535" y="17853"/>
                  </a:cubicBezTo>
                  <a:cubicBezTo>
                    <a:pt x="46535" y="25267"/>
                    <a:pt x="41696" y="31472"/>
                    <a:pt x="32018" y="36466"/>
                  </a:cubicBezTo>
                  <a:cubicBezTo>
                    <a:pt x="38418" y="40446"/>
                    <a:pt x="42379" y="43276"/>
                    <a:pt x="43901" y="44954"/>
                  </a:cubicBezTo>
                  <a:cubicBezTo>
                    <a:pt x="47803" y="49285"/>
                    <a:pt x="49754" y="54202"/>
                    <a:pt x="49754" y="59705"/>
                  </a:cubicBezTo>
                  <a:cubicBezTo>
                    <a:pt x="49754" y="66104"/>
                    <a:pt x="47296" y="71510"/>
                    <a:pt x="42379" y="75919"/>
                  </a:cubicBezTo>
                  <a:cubicBezTo>
                    <a:pt x="37462" y="80289"/>
                    <a:pt x="31608" y="82474"/>
                    <a:pt x="24818" y="82474"/>
                  </a:cubicBezTo>
                  <a:cubicBezTo>
                    <a:pt x="18184" y="82474"/>
                    <a:pt x="12390" y="80542"/>
                    <a:pt x="7433" y="76680"/>
                  </a:cubicBezTo>
                  <a:cubicBezTo>
                    <a:pt x="2478" y="72817"/>
                    <a:pt x="0" y="67841"/>
                    <a:pt x="0" y="61753"/>
                  </a:cubicBezTo>
                  <a:moveTo>
                    <a:pt x="5970" y="61753"/>
                  </a:moveTo>
                  <a:cubicBezTo>
                    <a:pt x="5970" y="66709"/>
                    <a:pt x="7825" y="70845"/>
                    <a:pt x="11532" y="74162"/>
                  </a:cubicBezTo>
                  <a:cubicBezTo>
                    <a:pt x="15278" y="77480"/>
                    <a:pt x="19746" y="79138"/>
                    <a:pt x="24936" y="79138"/>
                  </a:cubicBezTo>
                  <a:cubicBezTo>
                    <a:pt x="29970" y="79138"/>
                    <a:pt x="34360" y="77695"/>
                    <a:pt x="38106" y="74807"/>
                  </a:cubicBezTo>
                  <a:cubicBezTo>
                    <a:pt x="41891" y="71919"/>
                    <a:pt x="43784" y="68328"/>
                    <a:pt x="43784" y="64036"/>
                  </a:cubicBezTo>
                  <a:cubicBezTo>
                    <a:pt x="43784" y="62358"/>
                    <a:pt x="43491" y="60797"/>
                    <a:pt x="42905" y="59354"/>
                  </a:cubicBezTo>
                  <a:cubicBezTo>
                    <a:pt x="42359" y="57910"/>
                    <a:pt x="41521" y="56621"/>
                    <a:pt x="40389" y="55491"/>
                  </a:cubicBezTo>
                  <a:cubicBezTo>
                    <a:pt x="39295" y="54320"/>
                    <a:pt x="38398" y="53480"/>
                    <a:pt x="37696" y="52973"/>
                  </a:cubicBezTo>
                  <a:cubicBezTo>
                    <a:pt x="37032" y="52427"/>
                    <a:pt x="36058" y="51706"/>
                    <a:pt x="34770" y="50807"/>
                  </a:cubicBezTo>
                  <a:lnTo>
                    <a:pt x="20019" y="41501"/>
                  </a:lnTo>
                  <a:cubicBezTo>
                    <a:pt x="10654" y="46690"/>
                    <a:pt x="5970" y="53441"/>
                    <a:pt x="5970" y="61753"/>
                  </a:cubicBezTo>
                  <a:moveTo>
                    <a:pt x="8488" y="15336"/>
                  </a:moveTo>
                  <a:cubicBezTo>
                    <a:pt x="8488" y="19160"/>
                    <a:pt x="10497" y="22399"/>
                    <a:pt x="14517" y="25052"/>
                  </a:cubicBezTo>
                  <a:lnTo>
                    <a:pt x="29384" y="34652"/>
                  </a:lnTo>
                  <a:cubicBezTo>
                    <a:pt x="37306" y="30008"/>
                    <a:pt x="41267" y="24408"/>
                    <a:pt x="41267" y="17853"/>
                  </a:cubicBezTo>
                  <a:cubicBezTo>
                    <a:pt x="41267" y="13599"/>
                    <a:pt x="39648" y="10067"/>
                    <a:pt x="36409" y="7259"/>
                  </a:cubicBezTo>
                  <a:cubicBezTo>
                    <a:pt x="33169" y="4410"/>
                    <a:pt x="29305" y="2985"/>
                    <a:pt x="24818" y="2985"/>
                  </a:cubicBezTo>
                  <a:cubicBezTo>
                    <a:pt x="20409" y="2985"/>
                    <a:pt x="16585" y="4156"/>
                    <a:pt x="13346" y="6498"/>
                  </a:cubicBezTo>
                  <a:cubicBezTo>
                    <a:pt x="10107" y="8799"/>
                    <a:pt x="8488" y="11746"/>
                    <a:pt x="8488" y="15336"/>
                  </a:cubicBez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37" name="Freeform 4136">
              <a:extLst>
                <a:ext uri="{FF2B5EF4-FFF2-40B4-BE49-F238E27FC236}">
                  <a16:creationId xmlns:a16="http://schemas.microsoft.com/office/drawing/2014/main" id="{3B97EA0D-EFAF-5BC7-F37E-499D72617F9D}"/>
                </a:ext>
              </a:extLst>
            </p:cNvPr>
            <p:cNvSpPr/>
            <p:nvPr/>
          </p:nvSpPr>
          <p:spPr>
            <a:xfrm>
              <a:off x="3516304" y="2365451"/>
              <a:ext cx="52928" cy="228205"/>
            </a:xfrm>
            <a:custGeom>
              <a:avLst/>
              <a:gdLst>
                <a:gd name="connsiteX0" fmla="*/ 0 w 52928"/>
                <a:gd name="connsiteY0" fmla="*/ 225978 h 228205"/>
                <a:gd name="connsiteX1" fmla="*/ 2898 w 52928"/>
                <a:gd name="connsiteY1" fmla="*/ 222078 h 228205"/>
                <a:gd name="connsiteX2" fmla="*/ 39669 w 52928"/>
                <a:gd name="connsiteY2" fmla="*/ 114102 h 228205"/>
                <a:gd name="connsiteX3" fmla="*/ 4346 w 52928"/>
                <a:gd name="connsiteY3" fmla="*/ 7577 h 228205"/>
                <a:gd name="connsiteX4" fmla="*/ 0 w 52928"/>
                <a:gd name="connsiteY4" fmla="*/ 2228 h 228205"/>
                <a:gd name="connsiteX5" fmla="*/ 2229 w 52928"/>
                <a:gd name="connsiteY5" fmla="*/ 0 h 228205"/>
                <a:gd name="connsiteX6" fmla="*/ 9249 w 52928"/>
                <a:gd name="connsiteY6" fmla="*/ 4568 h 228205"/>
                <a:gd name="connsiteX7" fmla="*/ 23178 w 52928"/>
                <a:gd name="connsiteY7" fmla="*/ 19611 h 228205"/>
                <a:gd name="connsiteX8" fmla="*/ 37886 w 52928"/>
                <a:gd name="connsiteY8" fmla="*/ 42900 h 228205"/>
                <a:gd name="connsiteX9" fmla="*/ 52929 w 52928"/>
                <a:gd name="connsiteY9" fmla="*/ 114102 h 228205"/>
                <a:gd name="connsiteX10" fmla="*/ 38554 w 52928"/>
                <a:gd name="connsiteY10" fmla="*/ 183746 h 228205"/>
                <a:gd name="connsiteX11" fmla="*/ 23846 w 52928"/>
                <a:gd name="connsiteY11" fmla="*/ 207704 h 228205"/>
                <a:gd name="connsiteX12" fmla="*/ 9583 w 52928"/>
                <a:gd name="connsiteY12" fmla="*/ 223415 h 228205"/>
                <a:gd name="connsiteX13" fmla="*/ 2229 w 52928"/>
                <a:gd name="connsiteY13" fmla="*/ 228206 h 228205"/>
                <a:gd name="connsiteX14" fmla="*/ 0 w 52928"/>
                <a:gd name="connsiteY14" fmla="*/ 225978 h 228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928" h="228205">
                  <a:moveTo>
                    <a:pt x="0" y="225978"/>
                  </a:moveTo>
                  <a:cubicBezTo>
                    <a:pt x="0" y="225235"/>
                    <a:pt x="966" y="223935"/>
                    <a:pt x="2898" y="222078"/>
                  </a:cubicBezTo>
                  <a:cubicBezTo>
                    <a:pt x="27412" y="197118"/>
                    <a:pt x="39669" y="161126"/>
                    <a:pt x="39669" y="114102"/>
                  </a:cubicBezTo>
                  <a:cubicBezTo>
                    <a:pt x="39669" y="66931"/>
                    <a:pt x="27895" y="31422"/>
                    <a:pt x="4346" y="7577"/>
                  </a:cubicBezTo>
                  <a:cubicBezTo>
                    <a:pt x="1448" y="4828"/>
                    <a:pt x="0" y="3045"/>
                    <a:pt x="0" y="2228"/>
                  </a:cubicBezTo>
                  <a:cubicBezTo>
                    <a:pt x="0" y="742"/>
                    <a:pt x="744" y="0"/>
                    <a:pt x="2229" y="0"/>
                  </a:cubicBezTo>
                  <a:cubicBezTo>
                    <a:pt x="3269" y="0"/>
                    <a:pt x="5609" y="1523"/>
                    <a:pt x="9249" y="4568"/>
                  </a:cubicBezTo>
                  <a:cubicBezTo>
                    <a:pt x="12964" y="7613"/>
                    <a:pt x="17606" y="12628"/>
                    <a:pt x="23178" y="19611"/>
                  </a:cubicBezTo>
                  <a:cubicBezTo>
                    <a:pt x="28823" y="26594"/>
                    <a:pt x="33726" y="34357"/>
                    <a:pt x="37886" y="42900"/>
                  </a:cubicBezTo>
                  <a:cubicBezTo>
                    <a:pt x="47915" y="63626"/>
                    <a:pt x="52929" y="87360"/>
                    <a:pt x="52929" y="114102"/>
                  </a:cubicBezTo>
                  <a:cubicBezTo>
                    <a:pt x="52929" y="139805"/>
                    <a:pt x="48137" y="163020"/>
                    <a:pt x="38554" y="183746"/>
                  </a:cubicBezTo>
                  <a:cubicBezTo>
                    <a:pt x="34468" y="192437"/>
                    <a:pt x="29565" y="200423"/>
                    <a:pt x="23846" y="207704"/>
                  </a:cubicBezTo>
                  <a:cubicBezTo>
                    <a:pt x="18126" y="214983"/>
                    <a:pt x="13371" y="220220"/>
                    <a:pt x="9583" y="223415"/>
                  </a:cubicBezTo>
                  <a:cubicBezTo>
                    <a:pt x="5794" y="226609"/>
                    <a:pt x="3343" y="228206"/>
                    <a:pt x="2229" y="228206"/>
                  </a:cubicBezTo>
                  <a:cubicBezTo>
                    <a:pt x="744" y="228206"/>
                    <a:pt x="0" y="227464"/>
                    <a:pt x="0" y="225978"/>
                  </a:cubicBez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4150" name="Group 4149">
            <a:extLst>
              <a:ext uri="{FF2B5EF4-FFF2-40B4-BE49-F238E27FC236}">
                <a16:creationId xmlns:a16="http://schemas.microsoft.com/office/drawing/2014/main" id="{6AEE6287-4873-AFA2-D0CB-A8F3EDA044F0}"/>
              </a:ext>
            </a:extLst>
          </p:cNvPr>
          <p:cNvGrpSpPr/>
          <p:nvPr/>
        </p:nvGrpSpPr>
        <p:grpSpPr>
          <a:xfrm>
            <a:off x="2788239" y="2459333"/>
            <a:ext cx="741398" cy="306444"/>
            <a:chOff x="2788239" y="2459333"/>
            <a:chExt cx="741398" cy="306444"/>
          </a:xfrm>
        </p:grpSpPr>
        <p:sp>
          <p:nvSpPr>
            <p:cNvPr id="4136" name="Freeform 4135">
              <a:extLst>
                <a:ext uri="{FF2B5EF4-FFF2-40B4-BE49-F238E27FC236}">
                  <a16:creationId xmlns:a16="http://schemas.microsoft.com/office/drawing/2014/main" id="{F80577E0-899B-E160-3403-544F15404707}"/>
                </a:ext>
              </a:extLst>
            </p:cNvPr>
            <p:cNvSpPr/>
            <p:nvPr/>
          </p:nvSpPr>
          <p:spPr>
            <a:xfrm>
              <a:off x="3444391" y="2459333"/>
              <a:ext cx="59703" cy="54319"/>
            </a:xfrm>
            <a:custGeom>
              <a:avLst/>
              <a:gdLst>
                <a:gd name="connsiteX0" fmla="*/ 59704 w 59703"/>
                <a:gd name="connsiteY0" fmla="*/ 7902 h 54319"/>
                <a:gd name="connsiteX1" fmla="*/ 57656 w 59703"/>
                <a:gd name="connsiteY1" fmla="*/ 13053 h 54319"/>
                <a:gd name="connsiteX2" fmla="*/ 53265 w 59703"/>
                <a:gd name="connsiteY2" fmla="*/ 14868 h 54319"/>
                <a:gd name="connsiteX3" fmla="*/ 49870 w 59703"/>
                <a:gd name="connsiteY3" fmla="*/ 13580 h 54319"/>
                <a:gd name="connsiteX4" fmla="*/ 48701 w 59703"/>
                <a:gd name="connsiteY4" fmla="*/ 10654 h 54319"/>
                <a:gd name="connsiteX5" fmla="*/ 50339 w 59703"/>
                <a:gd name="connsiteY5" fmla="*/ 6498 h 54319"/>
                <a:gd name="connsiteX6" fmla="*/ 54436 w 59703"/>
                <a:gd name="connsiteY6" fmla="*/ 4156 h 54319"/>
                <a:gd name="connsiteX7" fmla="*/ 48466 w 59703"/>
                <a:gd name="connsiteY7" fmla="*/ 2634 h 54319"/>
                <a:gd name="connsiteX8" fmla="*/ 44076 w 59703"/>
                <a:gd name="connsiteY8" fmla="*/ 3864 h 54319"/>
                <a:gd name="connsiteX9" fmla="*/ 40856 w 59703"/>
                <a:gd name="connsiteY9" fmla="*/ 6673 h 54319"/>
                <a:gd name="connsiteX10" fmla="*/ 38632 w 59703"/>
                <a:gd name="connsiteY10" fmla="*/ 10536 h 54319"/>
                <a:gd name="connsiteX11" fmla="*/ 37227 w 59703"/>
                <a:gd name="connsiteY11" fmla="*/ 14107 h 54319"/>
                <a:gd name="connsiteX12" fmla="*/ 36584 w 59703"/>
                <a:gd name="connsiteY12" fmla="*/ 16799 h 54319"/>
                <a:gd name="connsiteX13" fmla="*/ 32485 w 59703"/>
                <a:gd name="connsiteY13" fmla="*/ 33189 h 54319"/>
                <a:gd name="connsiteX14" fmla="*/ 30496 w 59703"/>
                <a:gd name="connsiteY14" fmla="*/ 43725 h 54319"/>
                <a:gd name="connsiteX15" fmla="*/ 32134 w 59703"/>
                <a:gd name="connsiteY15" fmla="*/ 49403 h 54319"/>
                <a:gd name="connsiteX16" fmla="*/ 37051 w 59703"/>
                <a:gd name="connsiteY16" fmla="*/ 51627 h 54319"/>
                <a:gd name="connsiteX17" fmla="*/ 39803 w 59703"/>
                <a:gd name="connsiteY17" fmla="*/ 51276 h 54319"/>
                <a:gd name="connsiteX18" fmla="*/ 43139 w 59703"/>
                <a:gd name="connsiteY18" fmla="*/ 49813 h 54319"/>
                <a:gd name="connsiteX19" fmla="*/ 46769 w 59703"/>
                <a:gd name="connsiteY19" fmla="*/ 47061 h 54319"/>
                <a:gd name="connsiteX20" fmla="*/ 50221 w 59703"/>
                <a:gd name="connsiteY20" fmla="*/ 42495 h 54319"/>
                <a:gd name="connsiteX21" fmla="*/ 53031 w 59703"/>
                <a:gd name="connsiteY21" fmla="*/ 35940 h 54319"/>
                <a:gd name="connsiteX22" fmla="*/ 54553 w 59703"/>
                <a:gd name="connsiteY22" fmla="*/ 34652 h 54319"/>
                <a:gd name="connsiteX23" fmla="*/ 56017 w 59703"/>
                <a:gd name="connsiteY23" fmla="*/ 35823 h 54319"/>
                <a:gd name="connsiteX24" fmla="*/ 55197 w 59703"/>
                <a:gd name="connsiteY24" fmla="*/ 38925 h 54319"/>
                <a:gd name="connsiteX25" fmla="*/ 52739 w 59703"/>
                <a:gd name="connsiteY25" fmla="*/ 43666 h 54319"/>
                <a:gd name="connsiteX26" fmla="*/ 48934 w 59703"/>
                <a:gd name="connsiteY26" fmla="*/ 48701 h 54319"/>
                <a:gd name="connsiteX27" fmla="*/ 43549 w 59703"/>
                <a:gd name="connsiteY27" fmla="*/ 52680 h 54319"/>
                <a:gd name="connsiteX28" fmla="*/ 36818 w 59703"/>
                <a:gd name="connsiteY28" fmla="*/ 54320 h 54319"/>
                <a:gd name="connsiteX29" fmla="*/ 28447 w 59703"/>
                <a:gd name="connsiteY29" fmla="*/ 51627 h 54319"/>
                <a:gd name="connsiteX30" fmla="*/ 23881 w 59703"/>
                <a:gd name="connsiteY30" fmla="*/ 45188 h 54319"/>
                <a:gd name="connsiteX31" fmla="*/ 23179 w 59703"/>
                <a:gd name="connsiteY31" fmla="*/ 46418 h 54319"/>
                <a:gd name="connsiteX32" fmla="*/ 21540 w 59703"/>
                <a:gd name="connsiteY32" fmla="*/ 48701 h 54319"/>
                <a:gd name="connsiteX33" fmla="*/ 19023 w 59703"/>
                <a:gd name="connsiteY33" fmla="*/ 51393 h 54319"/>
                <a:gd name="connsiteX34" fmla="*/ 15569 w 59703"/>
                <a:gd name="connsiteY34" fmla="*/ 53383 h 54319"/>
                <a:gd name="connsiteX35" fmla="*/ 11297 w 59703"/>
                <a:gd name="connsiteY35" fmla="*/ 54320 h 54319"/>
                <a:gd name="connsiteX36" fmla="*/ 5970 w 59703"/>
                <a:gd name="connsiteY36" fmla="*/ 53500 h 54319"/>
                <a:gd name="connsiteX37" fmla="*/ 1756 w 59703"/>
                <a:gd name="connsiteY37" fmla="*/ 50807 h 54319"/>
                <a:gd name="connsiteX38" fmla="*/ 0 w 59703"/>
                <a:gd name="connsiteY38" fmla="*/ 46359 h 54319"/>
                <a:gd name="connsiteX39" fmla="*/ 1931 w 59703"/>
                <a:gd name="connsiteY39" fmla="*/ 41501 h 54319"/>
                <a:gd name="connsiteX40" fmla="*/ 6614 w 59703"/>
                <a:gd name="connsiteY40" fmla="*/ 39452 h 54319"/>
                <a:gd name="connsiteX41" fmla="*/ 9658 w 59703"/>
                <a:gd name="connsiteY41" fmla="*/ 40447 h 54319"/>
                <a:gd name="connsiteX42" fmla="*/ 11062 w 59703"/>
                <a:gd name="connsiteY42" fmla="*/ 43607 h 54319"/>
                <a:gd name="connsiteX43" fmla="*/ 9424 w 59703"/>
                <a:gd name="connsiteY43" fmla="*/ 47822 h 54319"/>
                <a:gd name="connsiteX44" fmla="*/ 5443 w 59703"/>
                <a:gd name="connsiteY44" fmla="*/ 50105 h 54319"/>
                <a:gd name="connsiteX45" fmla="*/ 11413 w 59703"/>
                <a:gd name="connsiteY45" fmla="*/ 51627 h 54319"/>
                <a:gd name="connsiteX46" fmla="*/ 18321 w 59703"/>
                <a:gd name="connsiteY46" fmla="*/ 48232 h 54319"/>
                <a:gd name="connsiteX47" fmla="*/ 22828 w 59703"/>
                <a:gd name="connsiteY47" fmla="*/ 39159 h 54319"/>
                <a:gd name="connsiteX48" fmla="*/ 27862 w 59703"/>
                <a:gd name="connsiteY48" fmla="*/ 19433 h 54319"/>
                <a:gd name="connsiteX49" fmla="*/ 29267 w 59703"/>
                <a:gd name="connsiteY49" fmla="*/ 10654 h 54319"/>
                <a:gd name="connsiteX50" fmla="*/ 28623 w 59703"/>
                <a:gd name="connsiteY50" fmla="*/ 6498 h 54319"/>
                <a:gd name="connsiteX51" fmla="*/ 26866 w 59703"/>
                <a:gd name="connsiteY51" fmla="*/ 4038 h 54319"/>
                <a:gd name="connsiteX52" fmla="*/ 24818 w 59703"/>
                <a:gd name="connsiteY52" fmla="*/ 2926 h 54319"/>
                <a:gd name="connsiteX53" fmla="*/ 22828 w 59703"/>
                <a:gd name="connsiteY53" fmla="*/ 2634 h 54319"/>
                <a:gd name="connsiteX54" fmla="*/ 19082 w 59703"/>
                <a:gd name="connsiteY54" fmla="*/ 3336 h 54319"/>
                <a:gd name="connsiteX55" fmla="*/ 14808 w 59703"/>
                <a:gd name="connsiteY55" fmla="*/ 5678 h 54319"/>
                <a:gd name="connsiteX56" fmla="*/ 10360 w 59703"/>
                <a:gd name="connsiteY56" fmla="*/ 10536 h 54319"/>
                <a:gd name="connsiteX57" fmla="*/ 6731 w 59703"/>
                <a:gd name="connsiteY57" fmla="*/ 18321 h 54319"/>
                <a:gd name="connsiteX58" fmla="*/ 5151 w 59703"/>
                <a:gd name="connsiteY58" fmla="*/ 19668 h 54319"/>
                <a:gd name="connsiteX59" fmla="*/ 3746 w 59703"/>
                <a:gd name="connsiteY59" fmla="*/ 18438 h 54319"/>
                <a:gd name="connsiteX60" fmla="*/ 4507 w 59703"/>
                <a:gd name="connsiteY60" fmla="*/ 15394 h 54319"/>
                <a:gd name="connsiteX61" fmla="*/ 6965 w 59703"/>
                <a:gd name="connsiteY61" fmla="*/ 10654 h 54319"/>
                <a:gd name="connsiteX62" fmla="*/ 10828 w 59703"/>
                <a:gd name="connsiteY62" fmla="*/ 5678 h 54319"/>
                <a:gd name="connsiteX63" fmla="*/ 16271 w 59703"/>
                <a:gd name="connsiteY63" fmla="*/ 1639 h 54319"/>
                <a:gd name="connsiteX64" fmla="*/ 23061 w 59703"/>
                <a:gd name="connsiteY64" fmla="*/ 0 h 54319"/>
                <a:gd name="connsiteX65" fmla="*/ 26164 w 59703"/>
                <a:gd name="connsiteY65" fmla="*/ 351 h 54319"/>
                <a:gd name="connsiteX66" fmla="*/ 29618 w 59703"/>
                <a:gd name="connsiteY66" fmla="*/ 1522 h 54319"/>
                <a:gd name="connsiteX67" fmla="*/ 33246 w 59703"/>
                <a:gd name="connsiteY67" fmla="*/ 4331 h 54319"/>
                <a:gd name="connsiteX68" fmla="*/ 35998 w 59703"/>
                <a:gd name="connsiteY68" fmla="*/ 9073 h 54319"/>
                <a:gd name="connsiteX69" fmla="*/ 37637 w 59703"/>
                <a:gd name="connsiteY69" fmla="*/ 6439 h 54319"/>
                <a:gd name="connsiteX70" fmla="*/ 40154 w 59703"/>
                <a:gd name="connsiteY70" fmla="*/ 3570 h 54319"/>
                <a:gd name="connsiteX71" fmla="*/ 43900 w 59703"/>
                <a:gd name="connsiteY71" fmla="*/ 995 h 54319"/>
                <a:gd name="connsiteX72" fmla="*/ 48583 w 59703"/>
                <a:gd name="connsiteY72" fmla="*/ 0 h 54319"/>
                <a:gd name="connsiteX73" fmla="*/ 53324 w 59703"/>
                <a:gd name="connsiteY73" fmla="*/ 644 h 54319"/>
                <a:gd name="connsiteX74" fmla="*/ 57656 w 59703"/>
                <a:gd name="connsiteY74" fmla="*/ 3161 h 54319"/>
                <a:gd name="connsiteX75" fmla="*/ 59704 w 59703"/>
                <a:gd name="connsiteY75" fmla="*/ 7902 h 5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9703" h="54319">
                  <a:moveTo>
                    <a:pt x="59704" y="7902"/>
                  </a:moveTo>
                  <a:cubicBezTo>
                    <a:pt x="59704" y="10087"/>
                    <a:pt x="59022" y="11804"/>
                    <a:pt x="57656" y="13053"/>
                  </a:cubicBezTo>
                  <a:cubicBezTo>
                    <a:pt x="56290" y="14263"/>
                    <a:pt x="54826" y="14868"/>
                    <a:pt x="53265" y="14868"/>
                  </a:cubicBezTo>
                  <a:cubicBezTo>
                    <a:pt x="51782" y="14868"/>
                    <a:pt x="50651" y="14438"/>
                    <a:pt x="49870" y="13580"/>
                  </a:cubicBezTo>
                  <a:cubicBezTo>
                    <a:pt x="49090" y="12721"/>
                    <a:pt x="48701" y="11746"/>
                    <a:pt x="48701" y="10654"/>
                  </a:cubicBezTo>
                  <a:cubicBezTo>
                    <a:pt x="48701" y="9170"/>
                    <a:pt x="49247" y="7786"/>
                    <a:pt x="50339" y="6498"/>
                  </a:cubicBezTo>
                  <a:cubicBezTo>
                    <a:pt x="51432" y="5209"/>
                    <a:pt x="52798" y="4430"/>
                    <a:pt x="54436" y="4156"/>
                  </a:cubicBezTo>
                  <a:cubicBezTo>
                    <a:pt x="52837" y="3141"/>
                    <a:pt x="50846" y="2634"/>
                    <a:pt x="48466" y="2634"/>
                  </a:cubicBezTo>
                  <a:cubicBezTo>
                    <a:pt x="46905" y="2634"/>
                    <a:pt x="45442" y="3044"/>
                    <a:pt x="44076" y="3864"/>
                  </a:cubicBezTo>
                  <a:cubicBezTo>
                    <a:pt x="42749" y="4682"/>
                    <a:pt x="41676" y="5619"/>
                    <a:pt x="40856" y="6673"/>
                  </a:cubicBezTo>
                  <a:cubicBezTo>
                    <a:pt x="40075" y="7726"/>
                    <a:pt x="39334" y="9014"/>
                    <a:pt x="38632" y="10536"/>
                  </a:cubicBezTo>
                  <a:cubicBezTo>
                    <a:pt x="37968" y="12019"/>
                    <a:pt x="37501" y="13209"/>
                    <a:pt x="37227" y="14107"/>
                  </a:cubicBezTo>
                  <a:cubicBezTo>
                    <a:pt x="36994" y="14966"/>
                    <a:pt x="36779" y="15863"/>
                    <a:pt x="36584" y="16799"/>
                  </a:cubicBezTo>
                  <a:lnTo>
                    <a:pt x="32485" y="33189"/>
                  </a:lnTo>
                  <a:cubicBezTo>
                    <a:pt x="31160" y="38378"/>
                    <a:pt x="30496" y="41891"/>
                    <a:pt x="30496" y="43725"/>
                  </a:cubicBezTo>
                  <a:cubicBezTo>
                    <a:pt x="30496" y="45988"/>
                    <a:pt x="31042" y="47881"/>
                    <a:pt x="32134" y="49403"/>
                  </a:cubicBezTo>
                  <a:cubicBezTo>
                    <a:pt x="33228" y="50886"/>
                    <a:pt x="34866" y="51627"/>
                    <a:pt x="37051" y="51627"/>
                  </a:cubicBezTo>
                  <a:cubicBezTo>
                    <a:pt x="37910" y="51627"/>
                    <a:pt x="38827" y="51509"/>
                    <a:pt x="39803" y="51276"/>
                  </a:cubicBezTo>
                  <a:cubicBezTo>
                    <a:pt x="40779" y="51002"/>
                    <a:pt x="41891" y="50515"/>
                    <a:pt x="43139" y="49813"/>
                  </a:cubicBezTo>
                  <a:cubicBezTo>
                    <a:pt x="44427" y="49072"/>
                    <a:pt x="45637" y="48155"/>
                    <a:pt x="46769" y="47061"/>
                  </a:cubicBezTo>
                  <a:cubicBezTo>
                    <a:pt x="47940" y="45930"/>
                    <a:pt x="49090" y="44408"/>
                    <a:pt x="50221" y="42495"/>
                  </a:cubicBezTo>
                  <a:cubicBezTo>
                    <a:pt x="51353" y="40584"/>
                    <a:pt x="52291" y="38398"/>
                    <a:pt x="53031" y="35940"/>
                  </a:cubicBezTo>
                  <a:cubicBezTo>
                    <a:pt x="53265" y="35082"/>
                    <a:pt x="53772" y="34652"/>
                    <a:pt x="54553" y="34652"/>
                  </a:cubicBezTo>
                  <a:cubicBezTo>
                    <a:pt x="55529" y="34652"/>
                    <a:pt x="56017" y="35042"/>
                    <a:pt x="56017" y="35823"/>
                  </a:cubicBezTo>
                  <a:cubicBezTo>
                    <a:pt x="56017" y="36486"/>
                    <a:pt x="55743" y="37520"/>
                    <a:pt x="55197" y="38925"/>
                  </a:cubicBezTo>
                  <a:cubicBezTo>
                    <a:pt x="54690" y="40291"/>
                    <a:pt x="53870" y="41871"/>
                    <a:pt x="52739" y="43666"/>
                  </a:cubicBezTo>
                  <a:cubicBezTo>
                    <a:pt x="51646" y="45422"/>
                    <a:pt x="50377" y="47100"/>
                    <a:pt x="48934" y="48701"/>
                  </a:cubicBezTo>
                  <a:cubicBezTo>
                    <a:pt x="47491" y="50261"/>
                    <a:pt x="45695" y="51588"/>
                    <a:pt x="43549" y="52680"/>
                  </a:cubicBezTo>
                  <a:cubicBezTo>
                    <a:pt x="41403" y="53774"/>
                    <a:pt x="39159" y="54320"/>
                    <a:pt x="36818" y="54320"/>
                  </a:cubicBezTo>
                  <a:cubicBezTo>
                    <a:pt x="33461" y="54320"/>
                    <a:pt x="30671" y="53423"/>
                    <a:pt x="28447" y="51627"/>
                  </a:cubicBezTo>
                  <a:cubicBezTo>
                    <a:pt x="26223" y="49831"/>
                    <a:pt x="24701" y="47686"/>
                    <a:pt x="23881" y="45188"/>
                  </a:cubicBezTo>
                  <a:cubicBezTo>
                    <a:pt x="23686" y="45539"/>
                    <a:pt x="23453" y="45949"/>
                    <a:pt x="23179" y="46418"/>
                  </a:cubicBezTo>
                  <a:cubicBezTo>
                    <a:pt x="22905" y="46886"/>
                    <a:pt x="22359" y="47647"/>
                    <a:pt x="21540" y="48701"/>
                  </a:cubicBezTo>
                  <a:cubicBezTo>
                    <a:pt x="20760" y="49715"/>
                    <a:pt x="19921" y="50612"/>
                    <a:pt x="19023" y="51393"/>
                  </a:cubicBezTo>
                  <a:cubicBezTo>
                    <a:pt x="18126" y="52134"/>
                    <a:pt x="16975" y="52798"/>
                    <a:pt x="15569" y="53383"/>
                  </a:cubicBezTo>
                  <a:cubicBezTo>
                    <a:pt x="14203" y="54007"/>
                    <a:pt x="12780" y="54320"/>
                    <a:pt x="11297" y="54320"/>
                  </a:cubicBezTo>
                  <a:cubicBezTo>
                    <a:pt x="9424" y="54320"/>
                    <a:pt x="7648" y="54046"/>
                    <a:pt x="5970" y="53500"/>
                  </a:cubicBezTo>
                  <a:cubicBezTo>
                    <a:pt x="4331" y="52954"/>
                    <a:pt x="2926" y="52056"/>
                    <a:pt x="1756" y="50807"/>
                  </a:cubicBezTo>
                  <a:cubicBezTo>
                    <a:pt x="585" y="49559"/>
                    <a:pt x="0" y="48076"/>
                    <a:pt x="0" y="46359"/>
                  </a:cubicBezTo>
                  <a:cubicBezTo>
                    <a:pt x="0" y="44447"/>
                    <a:pt x="644" y="42828"/>
                    <a:pt x="1931" y="41501"/>
                  </a:cubicBezTo>
                  <a:cubicBezTo>
                    <a:pt x="3258" y="40135"/>
                    <a:pt x="4818" y="39452"/>
                    <a:pt x="6614" y="39452"/>
                  </a:cubicBezTo>
                  <a:cubicBezTo>
                    <a:pt x="7746" y="39452"/>
                    <a:pt x="8761" y="39784"/>
                    <a:pt x="9658" y="40447"/>
                  </a:cubicBezTo>
                  <a:cubicBezTo>
                    <a:pt x="10594" y="41111"/>
                    <a:pt x="11062" y="42164"/>
                    <a:pt x="11062" y="43607"/>
                  </a:cubicBezTo>
                  <a:cubicBezTo>
                    <a:pt x="11062" y="45208"/>
                    <a:pt x="10516" y="46613"/>
                    <a:pt x="9424" y="47822"/>
                  </a:cubicBezTo>
                  <a:cubicBezTo>
                    <a:pt x="8331" y="49032"/>
                    <a:pt x="7004" y="49793"/>
                    <a:pt x="5443" y="50105"/>
                  </a:cubicBezTo>
                  <a:cubicBezTo>
                    <a:pt x="7044" y="51120"/>
                    <a:pt x="9033" y="51627"/>
                    <a:pt x="11413" y="51627"/>
                  </a:cubicBezTo>
                  <a:cubicBezTo>
                    <a:pt x="13989" y="51627"/>
                    <a:pt x="16291" y="50495"/>
                    <a:pt x="18321" y="48232"/>
                  </a:cubicBezTo>
                  <a:cubicBezTo>
                    <a:pt x="20350" y="45969"/>
                    <a:pt x="21852" y="42944"/>
                    <a:pt x="22828" y="39159"/>
                  </a:cubicBezTo>
                  <a:cubicBezTo>
                    <a:pt x="25247" y="30066"/>
                    <a:pt x="26925" y="23491"/>
                    <a:pt x="27862" y="19433"/>
                  </a:cubicBezTo>
                  <a:cubicBezTo>
                    <a:pt x="28798" y="15336"/>
                    <a:pt x="29267" y="12409"/>
                    <a:pt x="29267" y="10654"/>
                  </a:cubicBezTo>
                  <a:cubicBezTo>
                    <a:pt x="29267" y="9014"/>
                    <a:pt x="29052" y="7628"/>
                    <a:pt x="28623" y="6498"/>
                  </a:cubicBezTo>
                  <a:cubicBezTo>
                    <a:pt x="28193" y="5366"/>
                    <a:pt x="27607" y="4546"/>
                    <a:pt x="26866" y="4038"/>
                  </a:cubicBezTo>
                  <a:cubicBezTo>
                    <a:pt x="26164" y="3492"/>
                    <a:pt x="25482" y="3121"/>
                    <a:pt x="24818" y="2926"/>
                  </a:cubicBezTo>
                  <a:cubicBezTo>
                    <a:pt x="24193" y="2731"/>
                    <a:pt x="23530" y="2634"/>
                    <a:pt x="22828" y="2634"/>
                  </a:cubicBezTo>
                  <a:cubicBezTo>
                    <a:pt x="21657" y="2634"/>
                    <a:pt x="20409" y="2868"/>
                    <a:pt x="19082" y="3336"/>
                  </a:cubicBezTo>
                  <a:cubicBezTo>
                    <a:pt x="17793" y="3805"/>
                    <a:pt x="16369" y="4585"/>
                    <a:pt x="14808" y="5678"/>
                  </a:cubicBezTo>
                  <a:cubicBezTo>
                    <a:pt x="13286" y="6731"/>
                    <a:pt x="11803" y="8351"/>
                    <a:pt x="10360" y="10536"/>
                  </a:cubicBezTo>
                  <a:cubicBezTo>
                    <a:pt x="8917" y="12721"/>
                    <a:pt x="7707" y="15316"/>
                    <a:pt x="6731" y="18321"/>
                  </a:cubicBezTo>
                  <a:cubicBezTo>
                    <a:pt x="6536" y="19219"/>
                    <a:pt x="6009" y="19668"/>
                    <a:pt x="5151" y="19668"/>
                  </a:cubicBezTo>
                  <a:cubicBezTo>
                    <a:pt x="4215" y="19629"/>
                    <a:pt x="3746" y="19219"/>
                    <a:pt x="3746" y="18438"/>
                  </a:cubicBezTo>
                  <a:cubicBezTo>
                    <a:pt x="3746" y="17775"/>
                    <a:pt x="4000" y="16760"/>
                    <a:pt x="4507" y="15394"/>
                  </a:cubicBezTo>
                  <a:cubicBezTo>
                    <a:pt x="5053" y="13990"/>
                    <a:pt x="5872" y="12409"/>
                    <a:pt x="6965" y="10654"/>
                  </a:cubicBezTo>
                  <a:cubicBezTo>
                    <a:pt x="8097" y="8898"/>
                    <a:pt x="9385" y="7239"/>
                    <a:pt x="10828" y="5678"/>
                  </a:cubicBezTo>
                  <a:cubicBezTo>
                    <a:pt x="12312" y="4077"/>
                    <a:pt x="14126" y="2731"/>
                    <a:pt x="16271" y="1639"/>
                  </a:cubicBezTo>
                  <a:cubicBezTo>
                    <a:pt x="18457" y="546"/>
                    <a:pt x="20721" y="0"/>
                    <a:pt x="23061" y="0"/>
                  </a:cubicBezTo>
                  <a:cubicBezTo>
                    <a:pt x="24115" y="0"/>
                    <a:pt x="25149" y="117"/>
                    <a:pt x="26164" y="351"/>
                  </a:cubicBezTo>
                  <a:cubicBezTo>
                    <a:pt x="27217" y="546"/>
                    <a:pt x="28369" y="936"/>
                    <a:pt x="29618" y="1522"/>
                  </a:cubicBezTo>
                  <a:cubicBezTo>
                    <a:pt x="30906" y="2108"/>
                    <a:pt x="32116" y="3044"/>
                    <a:pt x="33246" y="4331"/>
                  </a:cubicBezTo>
                  <a:cubicBezTo>
                    <a:pt x="34378" y="5619"/>
                    <a:pt x="35296" y="7200"/>
                    <a:pt x="35998" y="9073"/>
                  </a:cubicBezTo>
                  <a:cubicBezTo>
                    <a:pt x="36466" y="8174"/>
                    <a:pt x="37012" y="7297"/>
                    <a:pt x="37637" y="6439"/>
                  </a:cubicBezTo>
                  <a:cubicBezTo>
                    <a:pt x="38301" y="5580"/>
                    <a:pt x="39139" y="4623"/>
                    <a:pt x="40154" y="3570"/>
                  </a:cubicBezTo>
                  <a:cubicBezTo>
                    <a:pt x="41207" y="2478"/>
                    <a:pt x="42457" y="1619"/>
                    <a:pt x="43900" y="995"/>
                  </a:cubicBezTo>
                  <a:cubicBezTo>
                    <a:pt x="45383" y="331"/>
                    <a:pt x="46944" y="0"/>
                    <a:pt x="48583" y="0"/>
                  </a:cubicBezTo>
                  <a:cubicBezTo>
                    <a:pt x="50183" y="0"/>
                    <a:pt x="51763" y="215"/>
                    <a:pt x="53324" y="644"/>
                  </a:cubicBezTo>
                  <a:cubicBezTo>
                    <a:pt x="54885" y="1035"/>
                    <a:pt x="56329" y="1873"/>
                    <a:pt x="57656" y="3161"/>
                  </a:cubicBezTo>
                  <a:cubicBezTo>
                    <a:pt x="59022" y="4410"/>
                    <a:pt x="59704" y="5990"/>
                    <a:pt x="59704" y="7902"/>
                  </a:cubicBez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38" name="Freeform 4137">
              <a:extLst>
                <a:ext uri="{FF2B5EF4-FFF2-40B4-BE49-F238E27FC236}">
                  <a16:creationId xmlns:a16="http://schemas.microsoft.com/office/drawing/2014/main" id="{1286CE8A-1361-26BB-DCC3-D861485FE13F}"/>
                </a:ext>
              </a:extLst>
            </p:cNvPr>
            <p:cNvSpPr/>
            <p:nvPr/>
          </p:nvSpPr>
          <p:spPr>
            <a:xfrm>
              <a:off x="2788239" y="2706122"/>
              <a:ext cx="174269" cy="1249"/>
            </a:xfrm>
            <a:custGeom>
              <a:avLst/>
              <a:gdLst>
                <a:gd name="connsiteX0" fmla="*/ 0 w 174269"/>
                <a:gd name="connsiteY0" fmla="*/ 0 h 1249"/>
                <a:gd name="connsiteX1" fmla="*/ 174270 w 174269"/>
                <a:gd name="connsiteY1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4269" h="1249">
                  <a:moveTo>
                    <a:pt x="0" y="0"/>
                  </a:moveTo>
                  <a:lnTo>
                    <a:pt x="174270" y="0"/>
                  </a:lnTo>
                </a:path>
              </a:pathLst>
            </a:custGeom>
            <a:noFill/>
            <a:ln w="29909" cap="rnd">
              <a:solidFill>
                <a:srgbClr val="FF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39" name="Freeform 4138">
              <a:extLst>
                <a:ext uri="{FF2B5EF4-FFF2-40B4-BE49-F238E27FC236}">
                  <a16:creationId xmlns:a16="http://schemas.microsoft.com/office/drawing/2014/main" id="{DB577B46-D947-2F2B-E1B2-0FE4FB966E10}"/>
                </a:ext>
              </a:extLst>
            </p:cNvPr>
            <p:cNvSpPr/>
            <p:nvPr/>
          </p:nvSpPr>
          <p:spPr>
            <a:xfrm>
              <a:off x="2991554" y="2682074"/>
              <a:ext cx="39159" cy="55080"/>
            </a:xfrm>
            <a:custGeom>
              <a:avLst/>
              <a:gdLst>
                <a:gd name="connsiteX0" fmla="*/ 0 w 39159"/>
                <a:gd name="connsiteY0" fmla="*/ 52154 h 55080"/>
                <a:gd name="connsiteX1" fmla="*/ 0 w 39159"/>
                <a:gd name="connsiteY1" fmla="*/ 36350 h 55080"/>
                <a:gd name="connsiteX2" fmla="*/ 59 w 39159"/>
                <a:gd name="connsiteY2" fmla="*/ 34536 h 55080"/>
                <a:gd name="connsiteX3" fmla="*/ 469 w 39159"/>
                <a:gd name="connsiteY3" fmla="*/ 33716 h 55080"/>
                <a:gd name="connsiteX4" fmla="*/ 1522 w 39159"/>
                <a:gd name="connsiteY4" fmla="*/ 33365 h 55080"/>
                <a:gd name="connsiteX5" fmla="*/ 2634 w 39159"/>
                <a:gd name="connsiteY5" fmla="*/ 33716 h 55080"/>
                <a:gd name="connsiteX6" fmla="*/ 3219 w 39159"/>
                <a:gd name="connsiteY6" fmla="*/ 35413 h 55080"/>
                <a:gd name="connsiteX7" fmla="*/ 8897 w 39159"/>
                <a:gd name="connsiteY7" fmla="*/ 48057 h 55080"/>
                <a:gd name="connsiteX8" fmla="*/ 19901 w 39159"/>
                <a:gd name="connsiteY8" fmla="*/ 52388 h 55080"/>
                <a:gd name="connsiteX9" fmla="*/ 30028 w 39159"/>
                <a:gd name="connsiteY9" fmla="*/ 49403 h 55080"/>
                <a:gd name="connsiteX10" fmla="*/ 33423 w 39159"/>
                <a:gd name="connsiteY10" fmla="*/ 41501 h 55080"/>
                <a:gd name="connsiteX11" fmla="*/ 20955 w 39159"/>
                <a:gd name="connsiteY11" fmla="*/ 30496 h 55080"/>
                <a:gd name="connsiteX12" fmla="*/ 10770 w 39159"/>
                <a:gd name="connsiteY12" fmla="*/ 28097 h 55080"/>
                <a:gd name="connsiteX13" fmla="*/ 5151 w 39159"/>
                <a:gd name="connsiteY13" fmla="*/ 24936 h 55080"/>
                <a:gd name="connsiteX14" fmla="*/ 0 w 39159"/>
                <a:gd name="connsiteY14" fmla="*/ 14751 h 55080"/>
                <a:gd name="connsiteX15" fmla="*/ 4507 w 39159"/>
                <a:gd name="connsiteY15" fmla="*/ 4390 h 55080"/>
                <a:gd name="connsiteX16" fmla="*/ 19140 w 39159"/>
                <a:gd name="connsiteY16" fmla="*/ 0 h 55080"/>
                <a:gd name="connsiteX17" fmla="*/ 30437 w 39159"/>
                <a:gd name="connsiteY17" fmla="*/ 3395 h 55080"/>
                <a:gd name="connsiteX18" fmla="*/ 32487 w 39159"/>
                <a:gd name="connsiteY18" fmla="*/ 1463 h 55080"/>
                <a:gd name="connsiteX19" fmla="*/ 34886 w 39159"/>
                <a:gd name="connsiteY19" fmla="*/ 0 h 55080"/>
                <a:gd name="connsiteX20" fmla="*/ 35998 w 39159"/>
                <a:gd name="connsiteY20" fmla="*/ 644 h 55080"/>
                <a:gd name="connsiteX21" fmla="*/ 36174 w 39159"/>
                <a:gd name="connsiteY21" fmla="*/ 2926 h 55080"/>
                <a:gd name="connsiteX22" fmla="*/ 36174 w 39159"/>
                <a:gd name="connsiteY22" fmla="*/ 14984 h 55080"/>
                <a:gd name="connsiteX23" fmla="*/ 36115 w 39159"/>
                <a:gd name="connsiteY23" fmla="*/ 16800 h 55080"/>
                <a:gd name="connsiteX24" fmla="*/ 35705 w 39159"/>
                <a:gd name="connsiteY24" fmla="*/ 17618 h 55080"/>
                <a:gd name="connsiteX25" fmla="*/ 34593 w 39159"/>
                <a:gd name="connsiteY25" fmla="*/ 17912 h 55080"/>
                <a:gd name="connsiteX26" fmla="*/ 33189 w 39159"/>
                <a:gd name="connsiteY26" fmla="*/ 16800 h 55080"/>
                <a:gd name="connsiteX27" fmla="*/ 19140 w 39159"/>
                <a:gd name="connsiteY27" fmla="*/ 2283 h 55080"/>
                <a:gd name="connsiteX28" fmla="*/ 8897 w 39159"/>
                <a:gd name="connsiteY28" fmla="*/ 5034 h 55080"/>
                <a:gd name="connsiteX29" fmla="*/ 5737 w 39159"/>
                <a:gd name="connsiteY29" fmla="*/ 11414 h 55080"/>
                <a:gd name="connsiteX30" fmla="*/ 6673 w 39159"/>
                <a:gd name="connsiteY30" fmla="*/ 15043 h 55080"/>
                <a:gd name="connsiteX31" fmla="*/ 8897 w 39159"/>
                <a:gd name="connsiteY31" fmla="*/ 17502 h 55080"/>
                <a:gd name="connsiteX32" fmla="*/ 12527 w 39159"/>
                <a:gd name="connsiteY32" fmla="*/ 19258 h 55080"/>
                <a:gd name="connsiteX33" fmla="*/ 16273 w 39159"/>
                <a:gd name="connsiteY33" fmla="*/ 20370 h 55080"/>
                <a:gd name="connsiteX34" fmla="*/ 20487 w 39159"/>
                <a:gd name="connsiteY34" fmla="*/ 21248 h 55080"/>
                <a:gd name="connsiteX35" fmla="*/ 34125 w 39159"/>
                <a:gd name="connsiteY35" fmla="*/ 26985 h 55080"/>
                <a:gd name="connsiteX36" fmla="*/ 39159 w 39159"/>
                <a:gd name="connsiteY36" fmla="*/ 38398 h 55080"/>
                <a:gd name="connsiteX37" fmla="*/ 34360 w 39159"/>
                <a:gd name="connsiteY37" fmla="*/ 50281 h 55080"/>
                <a:gd name="connsiteX38" fmla="*/ 19901 w 39159"/>
                <a:gd name="connsiteY38" fmla="*/ 55081 h 55080"/>
                <a:gd name="connsiteX39" fmla="*/ 6673 w 39159"/>
                <a:gd name="connsiteY39" fmla="*/ 49871 h 55080"/>
                <a:gd name="connsiteX40" fmla="*/ 5443 w 39159"/>
                <a:gd name="connsiteY40" fmla="*/ 51217 h 55080"/>
                <a:gd name="connsiteX41" fmla="*/ 4682 w 39159"/>
                <a:gd name="connsiteY41" fmla="*/ 52037 h 55080"/>
                <a:gd name="connsiteX42" fmla="*/ 4448 w 39159"/>
                <a:gd name="connsiteY42" fmla="*/ 52447 h 55080"/>
                <a:gd name="connsiteX43" fmla="*/ 4272 w 39159"/>
                <a:gd name="connsiteY43" fmla="*/ 52680 h 55080"/>
                <a:gd name="connsiteX44" fmla="*/ 1287 w 39159"/>
                <a:gd name="connsiteY44" fmla="*/ 55081 h 55080"/>
                <a:gd name="connsiteX45" fmla="*/ 175 w 39159"/>
                <a:gd name="connsiteY45" fmla="*/ 54437 h 55080"/>
                <a:gd name="connsiteX46" fmla="*/ 0 w 39159"/>
                <a:gd name="connsiteY46" fmla="*/ 52154 h 55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9159" h="55080">
                  <a:moveTo>
                    <a:pt x="0" y="52154"/>
                  </a:moveTo>
                  <a:lnTo>
                    <a:pt x="0" y="36350"/>
                  </a:lnTo>
                  <a:cubicBezTo>
                    <a:pt x="0" y="35452"/>
                    <a:pt x="20" y="34847"/>
                    <a:pt x="59" y="34536"/>
                  </a:cubicBezTo>
                  <a:cubicBezTo>
                    <a:pt x="97" y="34223"/>
                    <a:pt x="234" y="33950"/>
                    <a:pt x="469" y="33716"/>
                  </a:cubicBezTo>
                  <a:cubicBezTo>
                    <a:pt x="702" y="33482"/>
                    <a:pt x="1053" y="33365"/>
                    <a:pt x="1522" y="33365"/>
                  </a:cubicBezTo>
                  <a:cubicBezTo>
                    <a:pt x="2068" y="33365"/>
                    <a:pt x="2439" y="33482"/>
                    <a:pt x="2634" y="33716"/>
                  </a:cubicBezTo>
                  <a:cubicBezTo>
                    <a:pt x="2868" y="33950"/>
                    <a:pt x="3063" y="34516"/>
                    <a:pt x="3219" y="35413"/>
                  </a:cubicBezTo>
                  <a:cubicBezTo>
                    <a:pt x="4428" y="40915"/>
                    <a:pt x="6321" y="45129"/>
                    <a:pt x="8897" y="48057"/>
                  </a:cubicBezTo>
                  <a:cubicBezTo>
                    <a:pt x="11512" y="50945"/>
                    <a:pt x="15179" y="52388"/>
                    <a:pt x="19901" y="52388"/>
                  </a:cubicBezTo>
                  <a:cubicBezTo>
                    <a:pt x="24388" y="52388"/>
                    <a:pt x="27765" y="51393"/>
                    <a:pt x="30028" y="49403"/>
                  </a:cubicBezTo>
                  <a:cubicBezTo>
                    <a:pt x="32290" y="47412"/>
                    <a:pt x="33423" y="44778"/>
                    <a:pt x="33423" y="41501"/>
                  </a:cubicBezTo>
                  <a:cubicBezTo>
                    <a:pt x="33423" y="35647"/>
                    <a:pt x="29267" y="31979"/>
                    <a:pt x="20955" y="30496"/>
                  </a:cubicBezTo>
                  <a:cubicBezTo>
                    <a:pt x="16155" y="29520"/>
                    <a:pt x="12760" y="28721"/>
                    <a:pt x="10770" y="28097"/>
                  </a:cubicBezTo>
                  <a:cubicBezTo>
                    <a:pt x="8779" y="27434"/>
                    <a:pt x="6906" y="26379"/>
                    <a:pt x="5151" y="24936"/>
                  </a:cubicBezTo>
                  <a:cubicBezTo>
                    <a:pt x="1717" y="22125"/>
                    <a:pt x="0" y="18730"/>
                    <a:pt x="0" y="14751"/>
                  </a:cubicBezTo>
                  <a:cubicBezTo>
                    <a:pt x="0" y="10771"/>
                    <a:pt x="1502" y="7317"/>
                    <a:pt x="4507" y="4390"/>
                  </a:cubicBezTo>
                  <a:cubicBezTo>
                    <a:pt x="7551" y="1463"/>
                    <a:pt x="12429" y="0"/>
                    <a:pt x="19140" y="0"/>
                  </a:cubicBezTo>
                  <a:cubicBezTo>
                    <a:pt x="23627" y="0"/>
                    <a:pt x="27393" y="1132"/>
                    <a:pt x="30437" y="3395"/>
                  </a:cubicBezTo>
                  <a:cubicBezTo>
                    <a:pt x="31336" y="2693"/>
                    <a:pt x="32018" y="2049"/>
                    <a:pt x="32487" y="1463"/>
                  </a:cubicBezTo>
                  <a:cubicBezTo>
                    <a:pt x="33540" y="487"/>
                    <a:pt x="34340" y="0"/>
                    <a:pt x="34886" y="0"/>
                  </a:cubicBezTo>
                  <a:cubicBezTo>
                    <a:pt x="35510" y="0"/>
                    <a:pt x="35882" y="215"/>
                    <a:pt x="35998" y="644"/>
                  </a:cubicBezTo>
                  <a:cubicBezTo>
                    <a:pt x="36115" y="1035"/>
                    <a:pt x="36174" y="1796"/>
                    <a:pt x="36174" y="2926"/>
                  </a:cubicBezTo>
                  <a:lnTo>
                    <a:pt x="36174" y="14984"/>
                  </a:lnTo>
                  <a:cubicBezTo>
                    <a:pt x="36174" y="15883"/>
                    <a:pt x="36154" y="16488"/>
                    <a:pt x="36115" y="16800"/>
                  </a:cubicBezTo>
                  <a:cubicBezTo>
                    <a:pt x="36077" y="17111"/>
                    <a:pt x="35939" y="17385"/>
                    <a:pt x="35705" y="17618"/>
                  </a:cubicBezTo>
                  <a:cubicBezTo>
                    <a:pt x="35472" y="17815"/>
                    <a:pt x="35101" y="17912"/>
                    <a:pt x="34593" y="17912"/>
                  </a:cubicBezTo>
                  <a:cubicBezTo>
                    <a:pt x="33696" y="17912"/>
                    <a:pt x="33228" y="17541"/>
                    <a:pt x="33189" y="16800"/>
                  </a:cubicBezTo>
                  <a:cubicBezTo>
                    <a:pt x="32564" y="7122"/>
                    <a:pt x="27881" y="2283"/>
                    <a:pt x="19140" y="2283"/>
                  </a:cubicBezTo>
                  <a:cubicBezTo>
                    <a:pt x="14418" y="2283"/>
                    <a:pt x="11005" y="3200"/>
                    <a:pt x="8897" y="5034"/>
                  </a:cubicBezTo>
                  <a:cubicBezTo>
                    <a:pt x="6790" y="6830"/>
                    <a:pt x="5737" y="8957"/>
                    <a:pt x="5737" y="11414"/>
                  </a:cubicBezTo>
                  <a:cubicBezTo>
                    <a:pt x="5737" y="12780"/>
                    <a:pt x="6049" y="13990"/>
                    <a:pt x="6673" y="15043"/>
                  </a:cubicBezTo>
                  <a:cubicBezTo>
                    <a:pt x="7336" y="16058"/>
                    <a:pt x="8077" y="16877"/>
                    <a:pt x="8897" y="17502"/>
                  </a:cubicBezTo>
                  <a:cubicBezTo>
                    <a:pt x="9755" y="18087"/>
                    <a:pt x="10966" y="18672"/>
                    <a:pt x="12527" y="19258"/>
                  </a:cubicBezTo>
                  <a:cubicBezTo>
                    <a:pt x="14087" y="19804"/>
                    <a:pt x="15336" y="20175"/>
                    <a:pt x="16273" y="20370"/>
                  </a:cubicBezTo>
                  <a:cubicBezTo>
                    <a:pt x="17249" y="20565"/>
                    <a:pt x="18653" y="20857"/>
                    <a:pt x="20487" y="21248"/>
                  </a:cubicBezTo>
                  <a:cubicBezTo>
                    <a:pt x="26886" y="22458"/>
                    <a:pt x="31432" y="24370"/>
                    <a:pt x="34125" y="26985"/>
                  </a:cubicBezTo>
                  <a:cubicBezTo>
                    <a:pt x="37481" y="30340"/>
                    <a:pt x="39159" y="34145"/>
                    <a:pt x="39159" y="38398"/>
                  </a:cubicBezTo>
                  <a:cubicBezTo>
                    <a:pt x="39159" y="43120"/>
                    <a:pt x="37560" y="47081"/>
                    <a:pt x="34360" y="50281"/>
                  </a:cubicBezTo>
                  <a:cubicBezTo>
                    <a:pt x="31160" y="53481"/>
                    <a:pt x="26340" y="55081"/>
                    <a:pt x="19901" y="55081"/>
                  </a:cubicBezTo>
                  <a:cubicBezTo>
                    <a:pt x="14712" y="55081"/>
                    <a:pt x="10302" y="53344"/>
                    <a:pt x="6673" y="49871"/>
                  </a:cubicBezTo>
                  <a:cubicBezTo>
                    <a:pt x="6204" y="50340"/>
                    <a:pt x="5794" y="50789"/>
                    <a:pt x="5443" y="51217"/>
                  </a:cubicBezTo>
                  <a:cubicBezTo>
                    <a:pt x="5092" y="51608"/>
                    <a:pt x="4838" y="51881"/>
                    <a:pt x="4682" y="52037"/>
                  </a:cubicBezTo>
                  <a:cubicBezTo>
                    <a:pt x="4566" y="52193"/>
                    <a:pt x="4487" y="52330"/>
                    <a:pt x="4448" y="52447"/>
                  </a:cubicBezTo>
                  <a:cubicBezTo>
                    <a:pt x="4410" y="52525"/>
                    <a:pt x="4351" y="52603"/>
                    <a:pt x="4272" y="52680"/>
                  </a:cubicBezTo>
                  <a:cubicBezTo>
                    <a:pt x="2673" y="54281"/>
                    <a:pt x="1678" y="55081"/>
                    <a:pt x="1287" y="55081"/>
                  </a:cubicBezTo>
                  <a:cubicBezTo>
                    <a:pt x="664" y="55081"/>
                    <a:pt x="292" y="54866"/>
                    <a:pt x="175" y="54437"/>
                  </a:cubicBezTo>
                  <a:cubicBezTo>
                    <a:pt x="59" y="54046"/>
                    <a:pt x="0" y="53285"/>
                    <a:pt x="0" y="52154"/>
                  </a:cubicBez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40" name="Freeform 4139">
              <a:extLst>
                <a:ext uri="{FF2B5EF4-FFF2-40B4-BE49-F238E27FC236}">
                  <a16:creationId xmlns:a16="http://schemas.microsoft.com/office/drawing/2014/main" id="{5DCED115-3D87-0464-9264-C7F5FCAC571D}"/>
                </a:ext>
              </a:extLst>
            </p:cNvPr>
            <p:cNvSpPr/>
            <p:nvPr/>
          </p:nvSpPr>
          <p:spPr>
            <a:xfrm>
              <a:off x="3035400" y="2655616"/>
              <a:ext cx="25637" cy="80192"/>
            </a:xfrm>
            <a:custGeom>
              <a:avLst/>
              <a:gdLst>
                <a:gd name="connsiteX0" fmla="*/ 0 w 25637"/>
                <a:gd name="connsiteY0" fmla="*/ 80193 h 80192"/>
                <a:gd name="connsiteX1" fmla="*/ 0 w 25637"/>
                <a:gd name="connsiteY1" fmla="*/ 76504 h 80192"/>
                <a:gd name="connsiteX2" fmla="*/ 7843 w 25637"/>
                <a:gd name="connsiteY2" fmla="*/ 75743 h 80192"/>
                <a:gd name="connsiteX3" fmla="*/ 9307 w 25637"/>
                <a:gd name="connsiteY3" fmla="*/ 71061 h 80192"/>
                <a:gd name="connsiteX4" fmla="*/ 9307 w 25637"/>
                <a:gd name="connsiteY4" fmla="*/ 38808 h 80192"/>
                <a:gd name="connsiteX5" fmla="*/ 7785 w 25637"/>
                <a:gd name="connsiteY5" fmla="*/ 33306 h 80192"/>
                <a:gd name="connsiteX6" fmla="*/ 467 w 25637"/>
                <a:gd name="connsiteY6" fmla="*/ 32253 h 80192"/>
                <a:gd name="connsiteX7" fmla="*/ 467 w 25637"/>
                <a:gd name="connsiteY7" fmla="*/ 28507 h 80192"/>
                <a:gd name="connsiteX8" fmla="*/ 17209 w 25637"/>
                <a:gd name="connsiteY8" fmla="*/ 27219 h 80192"/>
                <a:gd name="connsiteX9" fmla="*/ 17209 w 25637"/>
                <a:gd name="connsiteY9" fmla="*/ 71178 h 80192"/>
                <a:gd name="connsiteX10" fmla="*/ 18497 w 25637"/>
                <a:gd name="connsiteY10" fmla="*/ 75627 h 80192"/>
                <a:gd name="connsiteX11" fmla="*/ 25638 w 25637"/>
                <a:gd name="connsiteY11" fmla="*/ 76504 h 80192"/>
                <a:gd name="connsiteX12" fmla="*/ 25638 w 25637"/>
                <a:gd name="connsiteY12" fmla="*/ 80193 h 80192"/>
                <a:gd name="connsiteX13" fmla="*/ 13170 w 25637"/>
                <a:gd name="connsiteY13" fmla="*/ 79841 h 80192"/>
                <a:gd name="connsiteX14" fmla="*/ 0 w 25637"/>
                <a:gd name="connsiteY14" fmla="*/ 80193 h 80192"/>
                <a:gd name="connsiteX15" fmla="*/ 5033 w 25637"/>
                <a:gd name="connsiteY15" fmla="*/ 6321 h 80192"/>
                <a:gd name="connsiteX16" fmla="*/ 6847 w 25637"/>
                <a:gd name="connsiteY16" fmla="*/ 1991 h 80192"/>
                <a:gd name="connsiteX17" fmla="*/ 11356 w 25637"/>
                <a:gd name="connsiteY17" fmla="*/ 0 h 80192"/>
                <a:gd name="connsiteX18" fmla="*/ 15863 w 25637"/>
                <a:gd name="connsiteY18" fmla="*/ 1814 h 80192"/>
                <a:gd name="connsiteX19" fmla="*/ 17736 w 25637"/>
                <a:gd name="connsiteY19" fmla="*/ 6380 h 80192"/>
                <a:gd name="connsiteX20" fmla="*/ 15863 w 25637"/>
                <a:gd name="connsiteY20" fmla="*/ 10946 h 80192"/>
                <a:gd name="connsiteX21" fmla="*/ 11356 w 25637"/>
                <a:gd name="connsiteY21" fmla="*/ 12703 h 80192"/>
                <a:gd name="connsiteX22" fmla="*/ 6790 w 25637"/>
                <a:gd name="connsiteY22" fmla="*/ 10771 h 80192"/>
                <a:gd name="connsiteX23" fmla="*/ 5033 w 25637"/>
                <a:gd name="connsiteY23" fmla="*/ 6321 h 8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637" h="80192">
                  <a:moveTo>
                    <a:pt x="0" y="80193"/>
                  </a:moveTo>
                  <a:lnTo>
                    <a:pt x="0" y="76504"/>
                  </a:lnTo>
                  <a:cubicBezTo>
                    <a:pt x="4253" y="76504"/>
                    <a:pt x="6867" y="76250"/>
                    <a:pt x="7843" y="75743"/>
                  </a:cubicBezTo>
                  <a:cubicBezTo>
                    <a:pt x="8819" y="75197"/>
                    <a:pt x="9307" y="73636"/>
                    <a:pt x="9307" y="71061"/>
                  </a:cubicBezTo>
                  <a:lnTo>
                    <a:pt x="9307" y="38808"/>
                  </a:lnTo>
                  <a:cubicBezTo>
                    <a:pt x="9307" y="35843"/>
                    <a:pt x="8799" y="34009"/>
                    <a:pt x="7785" y="33306"/>
                  </a:cubicBezTo>
                  <a:cubicBezTo>
                    <a:pt x="6809" y="32604"/>
                    <a:pt x="4370" y="32253"/>
                    <a:pt x="467" y="32253"/>
                  </a:cubicBezTo>
                  <a:lnTo>
                    <a:pt x="467" y="28507"/>
                  </a:lnTo>
                  <a:lnTo>
                    <a:pt x="17209" y="27219"/>
                  </a:lnTo>
                  <a:lnTo>
                    <a:pt x="17209" y="71178"/>
                  </a:lnTo>
                  <a:cubicBezTo>
                    <a:pt x="17209" y="73559"/>
                    <a:pt x="17638" y="75041"/>
                    <a:pt x="18497" y="75627"/>
                  </a:cubicBezTo>
                  <a:cubicBezTo>
                    <a:pt x="19355" y="76212"/>
                    <a:pt x="21736" y="76504"/>
                    <a:pt x="25638" y="76504"/>
                  </a:cubicBezTo>
                  <a:lnTo>
                    <a:pt x="25638" y="80193"/>
                  </a:lnTo>
                  <a:cubicBezTo>
                    <a:pt x="17482" y="79959"/>
                    <a:pt x="13326" y="79841"/>
                    <a:pt x="13170" y="79841"/>
                  </a:cubicBezTo>
                  <a:cubicBezTo>
                    <a:pt x="12077" y="79841"/>
                    <a:pt x="7687" y="79959"/>
                    <a:pt x="0" y="80193"/>
                  </a:cubicBezTo>
                  <a:moveTo>
                    <a:pt x="5033" y="6321"/>
                  </a:moveTo>
                  <a:cubicBezTo>
                    <a:pt x="5033" y="4722"/>
                    <a:pt x="5638" y="3279"/>
                    <a:pt x="6847" y="1991"/>
                  </a:cubicBezTo>
                  <a:cubicBezTo>
                    <a:pt x="8097" y="664"/>
                    <a:pt x="9600" y="0"/>
                    <a:pt x="11356" y="0"/>
                  </a:cubicBezTo>
                  <a:cubicBezTo>
                    <a:pt x="13111" y="0"/>
                    <a:pt x="14615" y="605"/>
                    <a:pt x="15863" y="1814"/>
                  </a:cubicBezTo>
                  <a:cubicBezTo>
                    <a:pt x="17111" y="2985"/>
                    <a:pt x="17736" y="4507"/>
                    <a:pt x="17736" y="6380"/>
                  </a:cubicBezTo>
                  <a:cubicBezTo>
                    <a:pt x="17736" y="8214"/>
                    <a:pt x="17111" y="9736"/>
                    <a:pt x="15863" y="10946"/>
                  </a:cubicBezTo>
                  <a:cubicBezTo>
                    <a:pt x="14615" y="12117"/>
                    <a:pt x="13111" y="12703"/>
                    <a:pt x="11356" y="12703"/>
                  </a:cubicBezTo>
                  <a:cubicBezTo>
                    <a:pt x="9521" y="12703"/>
                    <a:pt x="7999" y="12059"/>
                    <a:pt x="6790" y="10771"/>
                  </a:cubicBezTo>
                  <a:cubicBezTo>
                    <a:pt x="5619" y="9483"/>
                    <a:pt x="5033" y="8000"/>
                    <a:pt x="5033" y="6321"/>
                  </a:cubicBez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41" name="Freeform 4140">
              <a:extLst>
                <a:ext uri="{FF2B5EF4-FFF2-40B4-BE49-F238E27FC236}">
                  <a16:creationId xmlns:a16="http://schemas.microsoft.com/office/drawing/2014/main" id="{E9E73456-BAE7-AED5-FF06-33BC2DE3E8FE}"/>
                </a:ext>
              </a:extLst>
            </p:cNvPr>
            <p:cNvSpPr/>
            <p:nvPr/>
          </p:nvSpPr>
          <p:spPr>
            <a:xfrm>
              <a:off x="3066830" y="2681489"/>
              <a:ext cx="54788" cy="79020"/>
            </a:xfrm>
            <a:custGeom>
              <a:avLst/>
              <a:gdLst>
                <a:gd name="connsiteX0" fmla="*/ 0 w 54788"/>
                <a:gd name="connsiteY0" fmla="*/ 63802 h 79020"/>
                <a:gd name="connsiteX1" fmla="*/ 2926 w 54788"/>
                <a:gd name="connsiteY1" fmla="*/ 56603 h 79020"/>
                <a:gd name="connsiteX2" fmla="*/ 11063 w 54788"/>
                <a:gd name="connsiteY2" fmla="*/ 51802 h 79020"/>
                <a:gd name="connsiteX3" fmla="*/ 5795 w 54788"/>
                <a:gd name="connsiteY3" fmla="*/ 41150 h 79020"/>
                <a:gd name="connsiteX4" fmla="*/ 9483 w 54788"/>
                <a:gd name="connsiteY4" fmla="*/ 31198 h 79020"/>
                <a:gd name="connsiteX5" fmla="*/ 3864 w 54788"/>
                <a:gd name="connsiteY5" fmla="*/ 18848 h 79020"/>
                <a:gd name="connsiteX6" fmla="*/ 9483 w 54788"/>
                <a:gd name="connsiteY6" fmla="*/ 6555 h 79020"/>
                <a:gd name="connsiteX7" fmla="*/ 23296 w 54788"/>
                <a:gd name="connsiteY7" fmla="*/ 1346 h 79020"/>
                <a:gd name="connsiteX8" fmla="*/ 35999 w 54788"/>
                <a:gd name="connsiteY8" fmla="*/ 5678 h 79020"/>
                <a:gd name="connsiteX9" fmla="*/ 48701 w 54788"/>
                <a:gd name="connsiteY9" fmla="*/ 0 h 79020"/>
                <a:gd name="connsiteX10" fmla="*/ 53266 w 54788"/>
                <a:gd name="connsiteY10" fmla="*/ 1932 h 79020"/>
                <a:gd name="connsiteX11" fmla="*/ 54788 w 54788"/>
                <a:gd name="connsiteY11" fmla="*/ 5912 h 79020"/>
                <a:gd name="connsiteX12" fmla="*/ 53618 w 54788"/>
                <a:gd name="connsiteY12" fmla="*/ 8604 h 79020"/>
                <a:gd name="connsiteX13" fmla="*/ 51335 w 54788"/>
                <a:gd name="connsiteY13" fmla="*/ 9481 h 79020"/>
                <a:gd name="connsiteX14" fmla="*/ 48818 w 54788"/>
                <a:gd name="connsiteY14" fmla="*/ 8546 h 79020"/>
                <a:gd name="connsiteX15" fmla="*/ 47823 w 54788"/>
                <a:gd name="connsiteY15" fmla="*/ 6029 h 79020"/>
                <a:gd name="connsiteX16" fmla="*/ 49754 w 54788"/>
                <a:gd name="connsiteY16" fmla="*/ 2750 h 79020"/>
                <a:gd name="connsiteX17" fmla="*/ 48583 w 54788"/>
                <a:gd name="connsiteY17" fmla="*/ 2634 h 79020"/>
                <a:gd name="connsiteX18" fmla="*/ 37755 w 54788"/>
                <a:gd name="connsiteY18" fmla="*/ 7316 h 79020"/>
                <a:gd name="connsiteX19" fmla="*/ 42672 w 54788"/>
                <a:gd name="connsiteY19" fmla="*/ 18964 h 79020"/>
                <a:gd name="connsiteX20" fmla="*/ 37052 w 54788"/>
                <a:gd name="connsiteY20" fmla="*/ 31257 h 79020"/>
                <a:gd name="connsiteX21" fmla="*/ 23296 w 54788"/>
                <a:gd name="connsiteY21" fmla="*/ 36466 h 79020"/>
                <a:gd name="connsiteX22" fmla="*/ 11414 w 54788"/>
                <a:gd name="connsiteY22" fmla="*/ 32720 h 79020"/>
                <a:gd name="connsiteX23" fmla="*/ 9365 w 54788"/>
                <a:gd name="connsiteY23" fmla="*/ 38398 h 79020"/>
                <a:gd name="connsiteX24" fmla="*/ 11181 w 54788"/>
                <a:gd name="connsiteY24" fmla="*/ 43725 h 79020"/>
                <a:gd name="connsiteX25" fmla="*/ 15747 w 54788"/>
                <a:gd name="connsiteY25" fmla="*/ 46418 h 79020"/>
                <a:gd name="connsiteX26" fmla="*/ 24702 w 54788"/>
                <a:gd name="connsiteY26" fmla="*/ 46534 h 79020"/>
                <a:gd name="connsiteX27" fmla="*/ 32136 w 54788"/>
                <a:gd name="connsiteY27" fmla="*/ 46651 h 79020"/>
                <a:gd name="connsiteX28" fmla="*/ 38516 w 54788"/>
                <a:gd name="connsiteY28" fmla="*/ 47588 h 79020"/>
                <a:gd name="connsiteX29" fmla="*/ 45306 w 54788"/>
                <a:gd name="connsiteY29" fmla="*/ 49870 h 79020"/>
                <a:gd name="connsiteX30" fmla="*/ 53149 w 54788"/>
                <a:gd name="connsiteY30" fmla="*/ 63567 h 79020"/>
                <a:gd name="connsiteX31" fmla="*/ 45247 w 54788"/>
                <a:gd name="connsiteY31" fmla="*/ 74690 h 79020"/>
                <a:gd name="connsiteX32" fmla="*/ 26516 w 54788"/>
                <a:gd name="connsiteY32" fmla="*/ 79020 h 79020"/>
                <a:gd name="connsiteX33" fmla="*/ 7727 w 54788"/>
                <a:gd name="connsiteY33" fmla="*/ 74631 h 79020"/>
                <a:gd name="connsiteX34" fmla="*/ 0 w 54788"/>
                <a:gd name="connsiteY34" fmla="*/ 63802 h 79020"/>
                <a:gd name="connsiteX35" fmla="*/ 6264 w 54788"/>
                <a:gd name="connsiteY35" fmla="*/ 63802 h 79020"/>
                <a:gd name="connsiteX36" fmla="*/ 12058 w 54788"/>
                <a:gd name="connsiteY36" fmla="*/ 72465 h 79020"/>
                <a:gd name="connsiteX37" fmla="*/ 26634 w 54788"/>
                <a:gd name="connsiteY37" fmla="*/ 76270 h 79020"/>
                <a:gd name="connsiteX38" fmla="*/ 41033 w 54788"/>
                <a:gd name="connsiteY38" fmla="*/ 72523 h 79020"/>
                <a:gd name="connsiteX39" fmla="*/ 46886 w 54788"/>
                <a:gd name="connsiteY39" fmla="*/ 63802 h 79020"/>
                <a:gd name="connsiteX40" fmla="*/ 44837 w 54788"/>
                <a:gd name="connsiteY40" fmla="*/ 57948 h 79020"/>
                <a:gd name="connsiteX41" fmla="*/ 38574 w 54788"/>
                <a:gd name="connsiteY41" fmla="*/ 54730 h 79020"/>
                <a:gd name="connsiteX42" fmla="*/ 31492 w 54788"/>
                <a:gd name="connsiteY42" fmla="*/ 53675 h 79020"/>
                <a:gd name="connsiteX43" fmla="*/ 23180 w 54788"/>
                <a:gd name="connsiteY43" fmla="*/ 53500 h 79020"/>
                <a:gd name="connsiteX44" fmla="*/ 16098 w 54788"/>
                <a:gd name="connsiteY44" fmla="*/ 53500 h 79020"/>
                <a:gd name="connsiteX45" fmla="*/ 9132 w 54788"/>
                <a:gd name="connsiteY45" fmla="*/ 56719 h 79020"/>
                <a:gd name="connsiteX46" fmla="*/ 6264 w 54788"/>
                <a:gd name="connsiteY46" fmla="*/ 63802 h 79020"/>
                <a:gd name="connsiteX47" fmla="*/ 12819 w 54788"/>
                <a:gd name="connsiteY47" fmla="*/ 18964 h 79020"/>
                <a:gd name="connsiteX48" fmla="*/ 23296 w 54788"/>
                <a:gd name="connsiteY48" fmla="*/ 33715 h 79020"/>
                <a:gd name="connsiteX49" fmla="*/ 31784 w 54788"/>
                <a:gd name="connsiteY49" fmla="*/ 28915 h 79020"/>
                <a:gd name="connsiteX50" fmla="*/ 33716 w 54788"/>
                <a:gd name="connsiteY50" fmla="*/ 18848 h 79020"/>
                <a:gd name="connsiteX51" fmla="*/ 23296 w 54788"/>
                <a:gd name="connsiteY51" fmla="*/ 4097 h 79020"/>
                <a:gd name="connsiteX52" fmla="*/ 14751 w 54788"/>
                <a:gd name="connsiteY52" fmla="*/ 8897 h 79020"/>
                <a:gd name="connsiteX53" fmla="*/ 12819 w 54788"/>
                <a:gd name="connsiteY53" fmla="*/ 18964 h 79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4788" h="79020">
                  <a:moveTo>
                    <a:pt x="0" y="63802"/>
                  </a:moveTo>
                  <a:cubicBezTo>
                    <a:pt x="0" y="61227"/>
                    <a:pt x="976" y="58827"/>
                    <a:pt x="2926" y="56603"/>
                  </a:cubicBezTo>
                  <a:cubicBezTo>
                    <a:pt x="4917" y="54377"/>
                    <a:pt x="7630" y="52778"/>
                    <a:pt x="11063" y="51802"/>
                  </a:cubicBezTo>
                  <a:cubicBezTo>
                    <a:pt x="7551" y="49578"/>
                    <a:pt x="5795" y="46027"/>
                    <a:pt x="5795" y="41150"/>
                  </a:cubicBezTo>
                  <a:cubicBezTo>
                    <a:pt x="5795" y="37402"/>
                    <a:pt x="7025" y="34086"/>
                    <a:pt x="9483" y="31198"/>
                  </a:cubicBezTo>
                  <a:cubicBezTo>
                    <a:pt x="5737" y="28076"/>
                    <a:pt x="3864" y="23960"/>
                    <a:pt x="3864" y="18848"/>
                  </a:cubicBezTo>
                  <a:cubicBezTo>
                    <a:pt x="3864" y="14126"/>
                    <a:pt x="5737" y="10027"/>
                    <a:pt x="9483" y="6555"/>
                  </a:cubicBezTo>
                  <a:cubicBezTo>
                    <a:pt x="13229" y="3083"/>
                    <a:pt x="17833" y="1346"/>
                    <a:pt x="23296" y="1346"/>
                  </a:cubicBezTo>
                  <a:cubicBezTo>
                    <a:pt x="28096" y="1346"/>
                    <a:pt x="32330" y="2790"/>
                    <a:pt x="35999" y="5678"/>
                  </a:cubicBezTo>
                  <a:cubicBezTo>
                    <a:pt x="39824" y="1931"/>
                    <a:pt x="44057" y="39"/>
                    <a:pt x="48701" y="0"/>
                  </a:cubicBezTo>
                  <a:cubicBezTo>
                    <a:pt x="50769" y="0"/>
                    <a:pt x="52291" y="643"/>
                    <a:pt x="53266" y="1932"/>
                  </a:cubicBezTo>
                  <a:cubicBezTo>
                    <a:pt x="54281" y="3219"/>
                    <a:pt x="54788" y="4546"/>
                    <a:pt x="54788" y="5912"/>
                  </a:cubicBezTo>
                  <a:cubicBezTo>
                    <a:pt x="54788" y="7121"/>
                    <a:pt x="54398" y="8018"/>
                    <a:pt x="53618" y="8604"/>
                  </a:cubicBezTo>
                  <a:cubicBezTo>
                    <a:pt x="52877" y="9189"/>
                    <a:pt x="52116" y="9481"/>
                    <a:pt x="51335" y="9481"/>
                  </a:cubicBezTo>
                  <a:cubicBezTo>
                    <a:pt x="50359" y="9481"/>
                    <a:pt x="49520" y="9169"/>
                    <a:pt x="48818" y="8546"/>
                  </a:cubicBezTo>
                  <a:cubicBezTo>
                    <a:pt x="48155" y="7882"/>
                    <a:pt x="47823" y="7044"/>
                    <a:pt x="47823" y="6029"/>
                  </a:cubicBezTo>
                  <a:cubicBezTo>
                    <a:pt x="47823" y="4351"/>
                    <a:pt x="48467" y="3258"/>
                    <a:pt x="49754" y="2750"/>
                  </a:cubicBezTo>
                  <a:cubicBezTo>
                    <a:pt x="49520" y="2673"/>
                    <a:pt x="49129" y="2634"/>
                    <a:pt x="48583" y="2634"/>
                  </a:cubicBezTo>
                  <a:cubicBezTo>
                    <a:pt x="44681" y="2634"/>
                    <a:pt x="41072" y="4195"/>
                    <a:pt x="37755" y="7316"/>
                  </a:cubicBezTo>
                  <a:cubicBezTo>
                    <a:pt x="41032" y="10360"/>
                    <a:pt x="42672" y="14242"/>
                    <a:pt x="42672" y="18964"/>
                  </a:cubicBezTo>
                  <a:cubicBezTo>
                    <a:pt x="42672" y="23686"/>
                    <a:pt x="40799" y="27785"/>
                    <a:pt x="37052" y="31257"/>
                  </a:cubicBezTo>
                  <a:cubicBezTo>
                    <a:pt x="33306" y="34729"/>
                    <a:pt x="28721" y="36466"/>
                    <a:pt x="23296" y="36466"/>
                  </a:cubicBezTo>
                  <a:cubicBezTo>
                    <a:pt x="18809" y="36466"/>
                    <a:pt x="14848" y="35218"/>
                    <a:pt x="11414" y="32720"/>
                  </a:cubicBezTo>
                  <a:cubicBezTo>
                    <a:pt x="10049" y="34321"/>
                    <a:pt x="9365" y="36213"/>
                    <a:pt x="9365" y="38398"/>
                  </a:cubicBezTo>
                  <a:cubicBezTo>
                    <a:pt x="9365" y="40389"/>
                    <a:pt x="9970" y="42164"/>
                    <a:pt x="11181" y="43725"/>
                  </a:cubicBezTo>
                  <a:cubicBezTo>
                    <a:pt x="12390" y="45286"/>
                    <a:pt x="13912" y="46184"/>
                    <a:pt x="15747" y="46418"/>
                  </a:cubicBezTo>
                  <a:cubicBezTo>
                    <a:pt x="16293" y="46495"/>
                    <a:pt x="19278" y="46534"/>
                    <a:pt x="24702" y="46534"/>
                  </a:cubicBezTo>
                  <a:cubicBezTo>
                    <a:pt x="27902" y="46534"/>
                    <a:pt x="30380" y="46573"/>
                    <a:pt x="32136" y="46651"/>
                  </a:cubicBezTo>
                  <a:cubicBezTo>
                    <a:pt x="33891" y="46730"/>
                    <a:pt x="36018" y="47042"/>
                    <a:pt x="38516" y="47588"/>
                  </a:cubicBezTo>
                  <a:cubicBezTo>
                    <a:pt x="41052" y="48096"/>
                    <a:pt x="43315" y="48857"/>
                    <a:pt x="45306" y="49870"/>
                  </a:cubicBezTo>
                  <a:cubicBezTo>
                    <a:pt x="50496" y="52758"/>
                    <a:pt x="53110" y="57324"/>
                    <a:pt x="53149" y="63567"/>
                  </a:cubicBezTo>
                  <a:cubicBezTo>
                    <a:pt x="53149" y="68133"/>
                    <a:pt x="50515" y="71841"/>
                    <a:pt x="45247" y="74690"/>
                  </a:cubicBezTo>
                  <a:cubicBezTo>
                    <a:pt x="40018" y="77577"/>
                    <a:pt x="33775" y="79020"/>
                    <a:pt x="26516" y="79020"/>
                  </a:cubicBezTo>
                  <a:cubicBezTo>
                    <a:pt x="19180" y="79020"/>
                    <a:pt x="12916" y="77557"/>
                    <a:pt x="7727" y="74631"/>
                  </a:cubicBezTo>
                  <a:cubicBezTo>
                    <a:pt x="2575" y="71743"/>
                    <a:pt x="0" y="68133"/>
                    <a:pt x="0" y="63802"/>
                  </a:cubicBezTo>
                  <a:moveTo>
                    <a:pt x="6264" y="63802"/>
                  </a:moveTo>
                  <a:cubicBezTo>
                    <a:pt x="6264" y="67080"/>
                    <a:pt x="8196" y="69968"/>
                    <a:pt x="12058" y="72465"/>
                  </a:cubicBezTo>
                  <a:cubicBezTo>
                    <a:pt x="15922" y="75002"/>
                    <a:pt x="20780" y="76270"/>
                    <a:pt x="26634" y="76270"/>
                  </a:cubicBezTo>
                  <a:cubicBezTo>
                    <a:pt x="32370" y="76270"/>
                    <a:pt x="37170" y="75021"/>
                    <a:pt x="41033" y="72523"/>
                  </a:cubicBezTo>
                  <a:cubicBezTo>
                    <a:pt x="44936" y="70065"/>
                    <a:pt x="46886" y="67157"/>
                    <a:pt x="46886" y="63802"/>
                  </a:cubicBezTo>
                  <a:cubicBezTo>
                    <a:pt x="46886" y="61422"/>
                    <a:pt x="46203" y="59470"/>
                    <a:pt x="44837" y="57948"/>
                  </a:cubicBezTo>
                  <a:cubicBezTo>
                    <a:pt x="43471" y="56426"/>
                    <a:pt x="41385" y="55353"/>
                    <a:pt x="38574" y="54730"/>
                  </a:cubicBezTo>
                  <a:cubicBezTo>
                    <a:pt x="35804" y="54144"/>
                    <a:pt x="33443" y="53792"/>
                    <a:pt x="31492" y="53675"/>
                  </a:cubicBezTo>
                  <a:cubicBezTo>
                    <a:pt x="29542" y="53559"/>
                    <a:pt x="26770" y="53500"/>
                    <a:pt x="23180" y="53500"/>
                  </a:cubicBezTo>
                  <a:lnTo>
                    <a:pt x="16098" y="53500"/>
                  </a:lnTo>
                  <a:cubicBezTo>
                    <a:pt x="13365" y="53656"/>
                    <a:pt x="11043" y="54728"/>
                    <a:pt x="9132" y="56719"/>
                  </a:cubicBezTo>
                  <a:cubicBezTo>
                    <a:pt x="7220" y="58709"/>
                    <a:pt x="6264" y="61070"/>
                    <a:pt x="6264" y="63802"/>
                  </a:cubicBezTo>
                  <a:moveTo>
                    <a:pt x="12819" y="18964"/>
                  </a:moveTo>
                  <a:cubicBezTo>
                    <a:pt x="12819" y="28798"/>
                    <a:pt x="16311" y="33715"/>
                    <a:pt x="23296" y="33715"/>
                  </a:cubicBezTo>
                  <a:cubicBezTo>
                    <a:pt x="26809" y="33715"/>
                    <a:pt x="29639" y="32115"/>
                    <a:pt x="31784" y="28915"/>
                  </a:cubicBezTo>
                  <a:cubicBezTo>
                    <a:pt x="33073" y="26770"/>
                    <a:pt x="33716" y="23414"/>
                    <a:pt x="33716" y="18848"/>
                  </a:cubicBezTo>
                  <a:cubicBezTo>
                    <a:pt x="33716" y="9014"/>
                    <a:pt x="30242" y="4097"/>
                    <a:pt x="23296" y="4097"/>
                  </a:cubicBezTo>
                  <a:cubicBezTo>
                    <a:pt x="19784" y="4097"/>
                    <a:pt x="16936" y="5697"/>
                    <a:pt x="14751" y="8897"/>
                  </a:cubicBezTo>
                  <a:cubicBezTo>
                    <a:pt x="13462" y="11043"/>
                    <a:pt x="12819" y="14400"/>
                    <a:pt x="12819" y="18964"/>
                  </a:cubicBez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42" name="Freeform 4141">
              <a:extLst>
                <a:ext uri="{FF2B5EF4-FFF2-40B4-BE49-F238E27FC236}">
                  <a16:creationId xmlns:a16="http://schemas.microsoft.com/office/drawing/2014/main" id="{750C312E-7445-B7B7-96FE-38978361EBA0}"/>
                </a:ext>
              </a:extLst>
            </p:cNvPr>
            <p:cNvSpPr/>
            <p:nvPr/>
          </p:nvSpPr>
          <p:spPr>
            <a:xfrm>
              <a:off x="3133870" y="2682835"/>
              <a:ext cx="93596" cy="52973"/>
            </a:xfrm>
            <a:custGeom>
              <a:avLst/>
              <a:gdLst>
                <a:gd name="connsiteX0" fmla="*/ 0 w 93596"/>
                <a:gd name="connsiteY0" fmla="*/ 52974 h 52973"/>
                <a:gd name="connsiteX1" fmla="*/ 0 w 93596"/>
                <a:gd name="connsiteY1" fmla="*/ 49285 h 52973"/>
                <a:gd name="connsiteX2" fmla="*/ 7843 w 93596"/>
                <a:gd name="connsiteY2" fmla="*/ 48524 h 52973"/>
                <a:gd name="connsiteX3" fmla="*/ 9307 w 93596"/>
                <a:gd name="connsiteY3" fmla="*/ 43842 h 52973"/>
                <a:gd name="connsiteX4" fmla="*/ 9307 w 93596"/>
                <a:gd name="connsiteY4" fmla="*/ 11707 h 52973"/>
                <a:gd name="connsiteX5" fmla="*/ 7727 w 93596"/>
                <a:gd name="connsiteY5" fmla="*/ 6146 h 52973"/>
                <a:gd name="connsiteX6" fmla="*/ 0 w 93596"/>
                <a:gd name="connsiteY6" fmla="*/ 5034 h 52973"/>
                <a:gd name="connsiteX7" fmla="*/ 0 w 93596"/>
                <a:gd name="connsiteY7" fmla="*/ 1288 h 52973"/>
                <a:gd name="connsiteX8" fmla="*/ 16857 w 93596"/>
                <a:gd name="connsiteY8" fmla="*/ 0 h 52973"/>
                <a:gd name="connsiteX9" fmla="*/ 16857 w 93596"/>
                <a:gd name="connsiteY9" fmla="*/ 12585 h 52973"/>
                <a:gd name="connsiteX10" fmla="*/ 34593 w 93596"/>
                <a:gd name="connsiteY10" fmla="*/ 0 h 52973"/>
                <a:gd name="connsiteX11" fmla="*/ 50574 w 93596"/>
                <a:gd name="connsiteY11" fmla="*/ 11707 h 52973"/>
                <a:gd name="connsiteX12" fmla="*/ 56895 w 93596"/>
                <a:gd name="connsiteY12" fmla="*/ 3571 h 52973"/>
                <a:gd name="connsiteX13" fmla="*/ 67958 w 93596"/>
                <a:gd name="connsiteY13" fmla="*/ 0 h 52973"/>
                <a:gd name="connsiteX14" fmla="*/ 80544 w 93596"/>
                <a:gd name="connsiteY14" fmla="*/ 4448 h 52973"/>
                <a:gd name="connsiteX15" fmla="*/ 83704 w 93596"/>
                <a:gd name="connsiteY15" fmla="*/ 10771 h 52973"/>
                <a:gd name="connsiteX16" fmla="*/ 84231 w 93596"/>
                <a:gd name="connsiteY16" fmla="*/ 22770 h 52973"/>
                <a:gd name="connsiteX17" fmla="*/ 84231 w 93596"/>
                <a:gd name="connsiteY17" fmla="*/ 45657 h 52973"/>
                <a:gd name="connsiteX18" fmla="*/ 86279 w 93596"/>
                <a:gd name="connsiteY18" fmla="*/ 48759 h 52973"/>
                <a:gd name="connsiteX19" fmla="*/ 93596 w 93596"/>
                <a:gd name="connsiteY19" fmla="*/ 49285 h 52973"/>
                <a:gd name="connsiteX20" fmla="*/ 93596 w 93596"/>
                <a:gd name="connsiteY20" fmla="*/ 52974 h 52973"/>
                <a:gd name="connsiteX21" fmla="*/ 80193 w 93596"/>
                <a:gd name="connsiteY21" fmla="*/ 52623 h 52973"/>
                <a:gd name="connsiteX22" fmla="*/ 66613 w 93596"/>
                <a:gd name="connsiteY22" fmla="*/ 52974 h 52973"/>
                <a:gd name="connsiteX23" fmla="*/ 66613 w 93596"/>
                <a:gd name="connsiteY23" fmla="*/ 49285 h 52973"/>
                <a:gd name="connsiteX24" fmla="*/ 74456 w 93596"/>
                <a:gd name="connsiteY24" fmla="*/ 48524 h 52973"/>
                <a:gd name="connsiteX25" fmla="*/ 75978 w 93596"/>
                <a:gd name="connsiteY25" fmla="*/ 43842 h 52973"/>
                <a:gd name="connsiteX26" fmla="*/ 75978 w 93596"/>
                <a:gd name="connsiteY26" fmla="*/ 15922 h 52973"/>
                <a:gd name="connsiteX27" fmla="*/ 74105 w 93596"/>
                <a:gd name="connsiteY27" fmla="*/ 6263 h 52973"/>
                <a:gd name="connsiteX28" fmla="*/ 67080 w 93596"/>
                <a:gd name="connsiteY28" fmla="*/ 2634 h 52973"/>
                <a:gd name="connsiteX29" fmla="*/ 55900 w 93596"/>
                <a:gd name="connsiteY29" fmla="*/ 7843 h 52973"/>
                <a:gd name="connsiteX30" fmla="*/ 50925 w 93596"/>
                <a:gd name="connsiteY30" fmla="*/ 21833 h 52973"/>
                <a:gd name="connsiteX31" fmla="*/ 50925 w 93596"/>
                <a:gd name="connsiteY31" fmla="*/ 43842 h 52973"/>
                <a:gd name="connsiteX32" fmla="*/ 52388 w 93596"/>
                <a:gd name="connsiteY32" fmla="*/ 48524 h 52973"/>
                <a:gd name="connsiteX33" fmla="*/ 60290 w 93596"/>
                <a:gd name="connsiteY33" fmla="*/ 49285 h 52973"/>
                <a:gd name="connsiteX34" fmla="*/ 60290 w 93596"/>
                <a:gd name="connsiteY34" fmla="*/ 52974 h 52973"/>
                <a:gd name="connsiteX35" fmla="*/ 46827 w 93596"/>
                <a:gd name="connsiteY35" fmla="*/ 52623 h 52973"/>
                <a:gd name="connsiteX36" fmla="*/ 33306 w 93596"/>
                <a:gd name="connsiteY36" fmla="*/ 52974 h 52973"/>
                <a:gd name="connsiteX37" fmla="*/ 33306 w 93596"/>
                <a:gd name="connsiteY37" fmla="*/ 49285 h 52973"/>
                <a:gd name="connsiteX38" fmla="*/ 41150 w 93596"/>
                <a:gd name="connsiteY38" fmla="*/ 48524 h 52973"/>
                <a:gd name="connsiteX39" fmla="*/ 42672 w 93596"/>
                <a:gd name="connsiteY39" fmla="*/ 43842 h 52973"/>
                <a:gd name="connsiteX40" fmla="*/ 42672 w 93596"/>
                <a:gd name="connsiteY40" fmla="*/ 15922 h 52973"/>
                <a:gd name="connsiteX41" fmla="*/ 40799 w 93596"/>
                <a:gd name="connsiteY41" fmla="*/ 6263 h 52973"/>
                <a:gd name="connsiteX42" fmla="*/ 33775 w 93596"/>
                <a:gd name="connsiteY42" fmla="*/ 2634 h 52973"/>
                <a:gd name="connsiteX43" fmla="*/ 22594 w 93596"/>
                <a:gd name="connsiteY43" fmla="*/ 7843 h 52973"/>
                <a:gd name="connsiteX44" fmla="*/ 17618 w 93596"/>
                <a:gd name="connsiteY44" fmla="*/ 21833 h 52973"/>
                <a:gd name="connsiteX45" fmla="*/ 17618 w 93596"/>
                <a:gd name="connsiteY45" fmla="*/ 43842 h 52973"/>
                <a:gd name="connsiteX46" fmla="*/ 19082 w 93596"/>
                <a:gd name="connsiteY46" fmla="*/ 48524 h 52973"/>
                <a:gd name="connsiteX47" fmla="*/ 26926 w 93596"/>
                <a:gd name="connsiteY47" fmla="*/ 49285 h 52973"/>
                <a:gd name="connsiteX48" fmla="*/ 26926 w 93596"/>
                <a:gd name="connsiteY48" fmla="*/ 52974 h 52973"/>
                <a:gd name="connsiteX49" fmla="*/ 13521 w 93596"/>
                <a:gd name="connsiteY49" fmla="*/ 52623 h 52973"/>
                <a:gd name="connsiteX50" fmla="*/ 0 w 93596"/>
                <a:gd name="connsiteY50" fmla="*/ 52974 h 5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93596" h="52973">
                  <a:moveTo>
                    <a:pt x="0" y="52974"/>
                  </a:moveTo>
                  <a:lnTo>
                    <a:pt x="0" y="49285"/>
                  </a:lnTo>
                  <a:cubicBezTo>
                    <a:pt x="4253" y="49285"/>
                    <a:pt x="6867" y="49032"/>
                    <a:pt x="7843" y="48524"/>
                  </a:cubicBezTo>
                  <a:cubicBezTo>
                    <a:pt x="8819" y="47978"/>
                    <a:pt x="9307" y="46418"/>
                    <a:pt x="9307" y="43842"/>
                  </a:cubicBezTo>
                  <a:lnTo>
                    <a:pt x="9307" y="11707"/>
                  </a:lnTo>
                  <a:cubicBezTo>
                    <a:pt x="9307" y="8742"/>
                    <a:pt x="8780" y="6887"/>
                    <a:pt x="7727" y="6146"/>
                  </a:cubicBezTo>
                  <a:cubicBezTo>
                    <a:pt x="6712" y="5405"/>
                    <a:pt x="4137" y="5034"/>
                    <a:pt x="0" y="5034"/>
                  </a:cubicBezTo>
                  <a:lnTo>
                    <a:pt x="0" y="1288"/>
                  </a:lnTo>
                  <a:lnTo>
                    <a:pt x="16857" y="0"/>
                  </a:lnTo>
                  <a:lnTo>
                    <a:pt x="16857" y="12585"/>
                  </a:lnTo>
                  <a:cubicBezTo>
                    <a:pt x="20603" y="4195"/>
                    <a:pt x="26515" y="0"/>
                    <a:pt x="34593" y="0"/>
                  </a:cubicBezTo>
                  <a:cubicBezTo>
                    <a:pt x="43959" y="0"/>
                    <a:pt x="49285" y="3902"/>
                    <a:pt x="50574" y="11707"/>
                  </a:cubicBezTo>
                  <a:cubicBezTo>
                    <a:pt x="51939" y="8663"/>
                    <a:pt x="54047" y="5952"/>
                    <a:pt x="56895" y="3571"/>
                  </a:cubicBezTo>
                  <a:cubicBezTo>
                    <a:pt x="59783" y="1191"/>
                    <a:pt x="63471" y="0"/>
                    <a:pt x="67958" y="0"/>
                  </a:cubicBezTo>
                  <a:cubicBezTo>
                    <a:pt x="73967" y="0"/>
                    <a:pt x="78163" y="1483"/>
                    <a:pt x="80544" y="4448"/>
                  </a:cubicBezTo>
                  <a:cubicBezTo>
                    <a:pt x="82299" y="6439"/>
                    <a:pt x="83353" y="8546"/>
                    <a:pt x="83704" y="10771"/>
                  </a:cubicBezTo>
                  <a:cubicBezTo>
                    <a:pt x="84055" y="12995"/>
                    <a:pt x="84231" y="16995"/>
                    <a:pt x="84231" y="22770"/>
                  </a:cubicBezTo>
                  <a:lnTo>
                    <a:pt x="84231" y="45657"/>
                  </a:lnTo>
                  <a:cubicBezTo>
                    <a:pt x="84310" y="47335"/>
                    <a:pt x="84992" y="48368"/>
                    <a:pt x="86279" y="48759"/>
                  </a:cubicBezTo>
                  <a:cubicBezTo>
                    <a:pt x="87567" y="49110"/>
                    <a:pt x="90006" y="49285"/>
                    <a:pt x="93596" y="49285"/>
                  </a:cubicBezTo>
                  <a:lnTo>
                    <a:pt x="93596" y="52974"/>
                  </a:lnTo>
                  <a:cubicBezTo>
                    <a:pt x="85441" y="52740"/>
                    <a:pt x="80972" y="52623"/>
                    <a:pt x="80193" y="52623"/>
                  </a:cubicBezTo>
                  <a:cubicBezTo>
                    <a:pt x="79568" y="52623"/>
                    <a:pt x="75041" y="52740"/>
                    <a:pt x="66613" y="52974"/>
                  </a:cubicBezTo>
                  <a:lnTo>
                    <a:pt x="66613" y="49285"/>
                  </a:lnTo>
                  <a:cubicBezTo>
                    <a:pt x="70866" y="49285"/>
                    <a:pt x="73480" y="49032"/>
                    <a:pt x="74456" y="48524"/>
                  </a:cubicBezTo>
                  <a:cubicBezTo>
                    <a:pt x="75471" y="47978"/>
                    <a:pt x="75978" y="46418"/>
                    <a:pt x="75978" y="43842"/>
                  </a:cubicBezTo>
                  <a:lnTo>
                    <a:pt x="75978" y="15922"/>
                  </a:lnTo>
                  <a:cubicBezTo>
                    <a:pt x="75978" y="11863"/>
                    <a:pt x="75353" y="8643"/>
                    <a:pt x="74105" y="6263"/>
                  </a:cubicBezTo>
                  <a:cubicBezTo>
                    <a:pt x="72857" y="3844"/>
                    <a:pt x="70515" y="2634"/>
                    <a:pt x="67080" y="2634"/>
                  </a:cubicBezTo>
                  <a:cubicBezTo>
                    <a:pt x="62944" y="2634"/>
                    <a:pt x="59218" y="4371"/>
                    <a:pt x="55900" y="7843"/>
                  </a:cubicBezTo>
                  <a:cubicBezTo>
                    <a:pt x="52583" y="11316"/>
                    <a:pt x="50925" y="15979"/>
                    <a:pt x="50925" y="21833"/>
                  </a:cubicBezTo>
                  <a:lnTo>
                    <a:pt x="50925" y="43842"/>
                  </a:lnTo>
                  <a:cubicBezTo>
                    <a:pt x="50925" y="46418"/>
                    <a:pt x="51412" y="47978"/>
                    <a:pt x="52388" y="48524"/>
                  </a:cubicBezTo>
                  <a:cubicBezTo>
                    <a:pt x="53403" y="49032"/>
                    <a:pt x="56037" y="49285"/>
                    <a:pt x="60290" y="49285"/>
                  </a:cubicBezTo>
                  <a:lnTo>
                    <a:pt x="60290" y="52974"/>
                  </a:lnTo>
                  <a:cubicBezTo>
                    <a:pt x="52134" y="52740"/>
                    <a:pt x="47647" y="52623"/>
                    <a:pt x="46827" y="52623"/>
                  </a:cubicBezTo>
                  <a:cubicBezTo>
                    <a:pt x="46203" y="52623"/>
                    <a:pt x="41696" y="52740"/>
                    <a:pt x="33306" y="52974"/>
                  </a:cubicBezTo>
                  <a:lnTo>
                    <a:pt x="33306" y="49285"/>
                  </a:lnTo>
                  <a:cubicBezTo>
                    <a:pt x="37560" y="49285"/>
                    <a:pt x="40174" y="49032"/>
                    <a:pt x="41150" y="48524"/>
                  </a:cubicBezTo>
                  <a:cubicBezTo>
                    <a:pt x="42164" y="47978"/>
                    <a:pt x="42672" y="46418"/>
                    <a:pt x="42672" y="43842"/>
                  </a:cubicBezTo>
                  <a:lnTo>
                    <a:pt x="42672" y="15922"/>
                  </a:lnTo>
                  <a:cubicBezTo>
                    <a:pt x="42672" y="11863"/>
                    <a:pt x="42047" y="8643"/>
                    <a:pt x="40799" y="6263"/>
                  </a:cubicBezTo>
                  <a:cubicBezTo>
                    <a:pt x="39550" y="3844"/>
                    <a:pt x="37209" y="2634"/>
                    <a:pt x="33775" y="2634"/>
                  </a:cubicBezTo>
                  <a:cubicBezTo>
                    <a:pt x="29638" y="2634"/>
                    <a:pt x="25912" y="4371"/>
                    <a:pt x="22594" y="7843"/>
                  </a:cubicBezTo>
                  <a:cubicBezTo>
                    <a:pt x="19277" y="11316"/>
                    <a:pt x="17618" y="15979"/>
                    <a:pt x="17618" y="21833"/>
                  </a:cubicBezTo>
                  <a:lnTo>
                    <a:pt x="17618" y="43842"/>
                  </a:lnTo>
                  <a:cubicBezTo>
                    <a:pt x="17618" y="46418"/>
                    <a:pt x="18106" y="47978"/>
                    <a:pt x="19082" y="48524"/>
                  </a:cubicBezTo>
                  <a:cubicBezTo>
                    <a:pt x="20096" y="49032"/>
                    <a:pt x="22711" y="49285"/>
                    <a:pt x="26926" y="49285"/>
                  </a:cubicBezTo>
                  <a:lnTo>
                    <a:pt x="26926" y="52974"/>
                  </a:lnTo>
                  <a:cubicBezTo>
                    <a:pt x="18770" y="52740"/>
                    <a:pt x="14302" y="52623"/>
                    <a:pt x="13521" y="52623"/>
                  </a:cubicBezTo>
                  <a:cubicBezTo>
                    <a:pt x="12898" y="52623"/>
                    <a:pt x="8391" y="52740"/>
                    <a:pt x="0" y="52974"/>
                  </a:cubicBez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43" name="Freeform 4142">
              <a:extLst>
                <a:ext uri="{FF2B5EF4-FFF2-40B4-BE49-F238E27FC236}">
                  <a16:creationId xmlns:a16="http://schemas.microsoft.com/office/drawing/2014/main" id="{2BE44BEF-4BDD-EE7A-26BD-BDEDA625C740}"/>
                </a:ext>
              </a:extLst>
            </p:cNvPr>
            <p:cNvSpPr/>
            <p:nvPr/>
          </p:nvSpPr>
          <p:spPr>
            <a:xfrm>
              <a:off x="3234630" y="2682074"/>
              <a:ext cx="53150" cy="55080"/>
            </a:xfrm>
            <a:custGeom>
              <a:avLst/>
              <a:gdLst>
                <a:gd name="connsiteX0" fmla="*/ 7902 w 53150"/>
                <a:gd name="connsiteY0" fmla="*/ 47296 h 55080"/>
                <a:gd name="connsiteX1" fmla="*/ 0 w 53150"/>
                <a:gd name="connsiteY1" fmla="*/ 28097 h 55080"/>
                <a:gd name="connsiteX2" fmla="*/ 7727 w 53150"/>
                <a:gd name="connsiteY2" fmla="*/ 8371 h 55080"/>
                <a:gd name="connsiteX3" fmla="*/ 26634 w 53150"/>
                <a:gd name="connsiteY3" fmla="*/ 0 h 55080"/>
                <a:gd name="connsiteX4" fmla="*/ 45306 w 53150"/>
                <a:gd name="connsiteY4" fmla="*/ 8312 h 55080"/>
                <a:gd name="connsiteX5" fmla="*/ 53150 w 53150"/>
                <a:gd name="connsiteY5" fmla="*/ 28097 h 55080"/>
                <a:gd name="connsiteX6" fmla="*/ 45248 w 53150"/>
                <a:gd name="connsiteY6" fmla="*/ 47237 h 55080"/>
                <a:gd name="connsiteX7" fmla="*/ 26516 w 53150"/>
                <a:gd name="connsiteY7" fmla="*/ 55081 h 55080"/>
                <a:gd name="connsiteX8" fmla="*/ 7902 w 53150"/>
                <a:gd name="connsiteY8" fmla="*/ 47296 h 55080"/>
                <a:gd name="connsiteX9" fmla="*/ 9951 w 53150"/>
                <a:gd name="connsiteY9" fmla="*/ 27101 h 55080"/>
                <a:gd name="connsiteX10" fmla="*/ 12995 w 53150"/>
                <a:gd name="connsiteY10" fmla="*/ 44017 h 55080"/>
                <a:gd name="connsiteX11" fmla="*/ 26634 w 53150"/>
                <a:gd name="connsiteY11" fmla="*/ 52037 h 55080"/>
                <a:gd name="connsiteX12" fmla="*/ 34770 w 53150"/>
                <a:gd name="connsiteY12" fmla="*/ 49638 h 55080"/>
                <a:gd name="connsiteX13" fmla="*/ 40565 w 53150"/>
                <a:gd name="connsiteY13" fmla="*/ 43199 h 55080"/>
                <a:gd name="connsiteX14" fmla="*/ 43199 w 53150"/>
                <a:gd name="connsiteY14" fmla="*/ 27101 h 55080"/>
                <a:gd name="connsiteX15" fmla="*/ 40038 w 53150"/>
                <a:gd name="connsiteY15" fmla="*/ 10477 h 55080"/>
                <a:gd name="connsiteX16" fmla="*/ 26516 w 53150"/>
                <a:gd name="connsiteY16" fmla="*/ 2693 h 55080"/>
                <a:gd name="connsiteX17" fmla="*/ 18848 w 53150"/>
                <a:gd name="connsiteY17" fmla="*/ 4742 h 55080"/>
                <a:gd name="connsiteX18" fmla="*/ 12819 w 53150"/>
                <a:gd name="connsiteY18" fmla="*/ 10712 h 55080"/>
                <a:gd name="connsiteX19" fmla="*/ 9951 w 53150"/>
                <a:gd name="connsiteY19" fmla="*/ 27101 h 55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3150" h="55080">
                  <a:moveTo>
                    <a:pt x="7902" y="47296"/>
                  </a:moveTo>
                  <a:cubicBezTo>
                    <a:pt x="2634" y="42067"/>
                    <a:pt x="0" y="35668"/>
                    <a:pt x="0" y="28097"/>
                  </a:cubicBezTo>
                  <a:cubicBezTo>
                    <a:pt x="0" y="20487"/>
                    <a:pt x="2575" y="13912"/>
                    <a:pt x="7727" y="8371"/>
                  </a:cubicBezTo>
                  <a:cubicBezTo>
                    <a:pt x="12916" y="2790"/>
                    <a:pt x="19219" y="0"/>
                    <a:pt x="26634" y="0"/>
                  </a:cubicBezTo>
                  <a:cubicBezTo>
                    <a:pt x="33892" y="0"/>
                    <a:pt x="40116" y="2770"/>
                    <a:pt x="45306" y="8312"/>
                  </a:cubicBezTo>
                  <a:cubicBezTo>
                    <a:pt x="50535" y="13814"/>
                    <a:pt x="53150" y="20409"/>
                    <a:pt x="53150" y="28097"/>
                  </a:cubicBezTo>
                  <a:cubicBezTo>
                    <a:pt x="53150" y="35628"/>
                    <a:pt x="50516" y="42008"/>
                    <a:pt x="45248" y="47237"/>
                  </a:cubicBezTo>
                  <a:cubicBezTo>
                    <a:pt x="40019" y="52467"/>
                    <a:pt x="33775" y="55081"/>
                    <a:pt x="26516" y="55081"/>
                  </a:cubicBezTo>
                  <a:cubicBezTo>
                    <a:pt x="19414" y="55081"/>
                    <a:pt x="13209" y="52485"/>
                    <a:pt x="7902" y="47296"/>
                  </a:cubicBezTo>
                  <a:moveTo>
                    <a:pt x="9951" y="27101"/>
                  </a:moveTo>
                  <a:cubicBezTo>
                    <a:pt x="9951" y="34867"/>
                    <a:pt x="10966" y="40505"/>
                    <a:pt x="12995" y="44017"/>
                  </a:cubicBezTo>
                  <a:cubicBezTo>
                    <a:pt x="16118" y="49364"/>
                    <a:pt x="20664" y="52037"/>
                    <a:pt x="26634" y="52037"/>
                  </a:cubicBezTo>
                  <a:cubicBezTo>
                    <a:pt x="29599" y="52037"/>
                    <a:pt x="32312" y="51237"/>
                    <a:pt x="34770" y="49638"/>
                  </a:cubicBezTo>
                  <a:cubicBezTo>
                    <a:pt x="37267" y="48037"/>
                    <a:pt x="39199" y="45892"/>
                    <a:pt x="40565" y="43199"/>
                  </a:cubicBezTo>
                  <a:cubicBezTo>
                    <a:pt x="42320" y="39686"/>
                    <a:pt x="43199" y="34321"/>
                    <a:pt x="43199" y="27101"/>
                  </a:cubicBezTo>
                  <a:cubicBezTo>
                    <a:pt x="43199" y="19414"/>
                    <a:pt x="42146" y="13872"/>
                    <a:pt x="40038" y="10477"/>
                  </a:cubicBezTo>
                  <a:cubicBezTo>
                    <a:pt x="36916" y="5288"/>
                    <a:pt x="32409" y="2693"/>
                    <a:pt x="26516" y="2693"/>
                  </a:cubicBezTo>
                  <a:cubicBezTo>
                    <a:pt x="23941" y="2693"/>
                    <a:pt x="21384" y="3376"/>
                    <a:pt x="18848" y="4742"/>
                  </a:cubicBezTo>
                  <a:cubicBezTo>
                    <a:pt x="16350" y="6068"/>
                    <a:pt x="14341" y="8058"/>
                    <a:pt x="12819" y="10712"/>
                  </a:cubicBezTo>
                  <a:cubicBezTo>
                    <a:pt x="10907" y="14225"/>
                    <a:pt x="9951" y="19688"/>
                    <a:pt x="9951" y="27101"/>
                  </a:cubicBez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44" name="Freeform 4143">
              <a:extLst>
                <a:ext uri="{FF2B5EF4-FFF2-40B4-BE49-F238E27FC236}">
                  <a16:creationId xmlns:a16="http://schemas.microsoft.com/office/drawing/2014/main" id="{ED505681-EE25-50AB-7AD8-969AE6CED6FE}"/>
                </a:ext>
              </a:extLst>
            </p:cNvPr>
            <p:cNvSpPr/>
            <p:nvPr/>
          </p:nvSpPr>
          <p:spPr>
            <a:xfrm>
              <a:off x="3291593" y="2655616"/>
              <a:ext cx="25637" cy="80192"/>
            </a:xfrm>
            <a:custGeom>
              <a:avLst/>
              <a:gdLst>
                <a:gd name="connsiteX0" fmla="*/ 0 w 25637"/>
                <a:gd name="connsiteY0" fmla="*/ 80193 h 80192"/>
                <a:gd name="connsiteX1" fmla="*/ 0 w 25637"/>
                <a:gd name="connsiteY1" fmla="*/ 76504 h 80192"/>
                <a:gd name="connsiteX2" fmla="*/ 7843 w 25637"/>
                <a:gd name="connsiteY2" fmla="*/ 75743 h 80192"/>
                <a:gd name="connsiteX3" fmla="*/ 9308 w 25637"/>
                <a:gd name="connsiteY3" fmla="*/ 71061 h 80192"/>
                <a:gd name="connsiteX4" fmla="*/ 9308 w 25637"/>
                <a:gd name="connsiteY4" fmla="*/ 38808 h 80192"/>
                <a:gd name="connsiteX5" fmla="*/ 7786 w 25637"/>
                <a:gd name="connsiteY5" fmla="*/ 33306 h 80192"/>
                <a:gd name="connsiteX6" fmla="*/ 469 w 25637"/>
                <a:gd name="connsiteY6" fmla="*/ 32253 h 80192"/>
                <a:gd name="connsiteX7" fmla="*/ 469 w 25637"/>
                <a:gd name="connsiteY7" fmla="*/ 28507 h 80192"/>
                <a:gd name="connsiteX8" fmla="*/ 17210 w 25637"/>
                <a:gd name="connsiteY8" fmla="*/ 27219 h 80192"/>
                <a:gd name="connsiteX9" fmla="*/ 17210 w 25637"/>
                <a:gd name="connsiteY9" fmla="*/ 71178 h 80192"/>
                <a:gd name="connsiteX10" fmla="*/ 18497 w 25637"/>
                <a:gd name="connsiteY10" fmla="*/ 75627 h 80192"/>
                <a:gd name="connsiteX11" fmla="*/ 25638 w 25637"/>
                <a:gd name="connsiteY11" fmla="*/ 76504 h 80192"/>
                <a:gd name="connsiteX12" fmla="*/ 25638 w 25637"/>
                <a:gd name="connsiteY12" fmla="*/ 80193 h 80192"/>
                <a:gd name="connsiteX13" fmla="*/ 13170 w 25637"/>
                <a:gd name="connsiteY13" fmla="*/ 79841 h 80192"/>
                <a:gd name="connsiteX14" fmla="*/ 0 w 25637"/>
                <a:gd name="connsiteY14" fmla="*/ 80193 h 80192"/>
                <a:gd name="connsiteX15" fmla="*/ 5034 w 25637"/>
                <a:gd name="connsiteY15" fmla="*/ 6321 h 80192"/>
                <a:gd name="connsiteX16" fmla="*/ 6849 w 25637"/>
                <a:gd name="connsiteY16" fmla="*/ 1991 h 80192"/>
                <a:gd name="connsiteX17" fmla="*/ 11356 w 25637"/>
                <a:gd name="connsiteY17" fmla="*/ 0 h 80192"/>
                <a:gd name="connsiteX18" fmla="*/ 15863 w 25637"/>
                <a:gd name="connsiteY18" fmla="*/ 1814 h 80192"/>
                <a:gd name="connsiteX19" fmla="*/ 17736 w 25637"/>
                <a:gd name="connsiteY19" fmla="*/ 6380 h 80192"/>
                <a:gd name="connsiteX20" fmla="*/ 15863 w 25637"/>
                <a:gd name="connsiteY20" fmla="*/ 10946 h 80192"/>
                <a:gd name="connsiteX21" fmla="*/ 11356 w 25637"/>
                <a:gd name="connsiteY21" fmla="*/ 12703 h 80192"/>
                <a:gd name="connsiteX22" fmla="*/ 6790 w 25637"/>
                <a:gd name="connsiteY22" fmla="*/ 10771 h 80192"/>
                <a:gd name="connsiteX23" fmla="*/ 5034 w 25637"/>
                <a:gd name="connsiteY23" fmla="*/ 6321 h 8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637" h="80192">
                  <a:moveTo>
                    <a:pt x="0" y="80193"/>
                  </a:moveTo>
                  <a:lnTo>
                    <a:pt x="0" y="76504"/>
                  </a:lnTo>
                  <a:cubicBezTo>
                    <a:pt x="4253" y="76504"/>
                    <a:pt x="6867" y="76250"/>
                    <a:pt x="7843" y="75743"/>
                  </a:cubicBezTo>
                  <a:cubicBezTo>
                    <a:pt x="8819" y="75197"/>
                    <a:pt x="9308" y="73636"/>
                    <a:pt x="9308" y="71061"/>
                  </a:cubicBezTo>
                  <a:lnTo>
                    <a:pt x="9308" y="38808"/>
                  </a:lnTo>
                  <a:cubicBezTo>
                    <a:pt x="9308" y="35843"/>
                    <a:pt x="8801" y="34009"/>
                    <a:pt x="7786" y="33306"/>
                  </a:cubicBezTo>
                  <a:cubicBezTo>
                    <a:pt x="6810" y="32604"/>
                    <a:pt x="4371" y="32253"/>
                    <a:pt x="469" y="32253"/>
                  </a:cubicBezTo>
                  <a:lnTo>
                    <a:pt x="469" y="28507"/>
                  </a:lnTo>
                  <a:lnTo>
                    <a:pt x="17210" y="27219"/>
                  </a:lnTo>
                  <a:lnTo>
                    <a:pt x="17210" y="71178"/>
                  </a:lnTo>
                  <a:cubicBezTo>
                    <a:pt x="17210" y="73559"/>
                    <a:pt x="17638" y="75041"/>
                    <a:pt x="18497" y="75627"/>
                  </a:cubicBezTo>
                  <a:cubicBezTo>
                    <a:pt x="19355" y="76212"/>
                    <a:pt x="21736" y="76504"/>
                    <a:pt x="25638" y="76504"/>
                  </a:cubicBezTo>
                  <a:lnTo>
                    <a:pt x="25638" y="80193"/>
                  </a:lnTo>
                  <a:cubicBezTo>
                    <a:pt x="17482" y="79959"/>
                    <a:pt x="13326" y="79841"/>
                    <a:pt x="13170" y="79841"/>
                  </a:cubicBezTo>
                  <a:cubicBezTo>
                    <a:pt x="12078" y="79841"/>
                    <a:pt x="7688" y="79959"/>
                    <a:pt x="0" y="80193"/>
                  </a:cubicBezTo>
                  <a:moveTo>
                    <a:pt x="5034" y="6321"/>
                  </a:moveTo>
                  <a:cubicBezTo>
                    <a:pt x="5034" y="4722"/>
                    <a:pt x="5639" y="3279"/>
                    <a:pt x="6849" y="1991"/>
                  </a:cubicBezTo>
                  <a:cubicBezTo>
                    <a:pt x="8097" y="664"/>
                    <a:pt x="9600" y="0"/>
                    <a:pt x="11356" y="0"/>
                  </a:cubicBezTo>
                  <a:cubicBezTo>
                    <a:pt x="13111" y="0"/>
                    <a:pt x="14615" y="605"/>
                    <a:pt x="15863" y="1814"/>
                  </a:cubicBezTo>
                  <a:cubicBezTo>
                    <a:pt x="17111" y="2985"/>
                    <a:pt x="17736" y="4507"/>
                    <a:pt x="17736" y="6380"/>
                  </a:cubicBezTo>
                  <a:cubicBezTo>
                    <a:pt x="17736" y="8214"/>
                    <a:pt x="17111" y="9736"/>
                    <a:pt x="15863" y="10946"/>
                  </a:cubicBezTo>
                  <a:cubicBezTo>
                    <a:pt x="14615" y="12117"/>
                    <a:pt x="13111" y="12703"/>
                    <a:pt x="11356" y="12703"/>
                  </a:cubicBezTo>
                  <a:cubicBezTo>
                    <a:pt x="9522" y="12703"/>
                    <a:pt x="8000" y="12059"/>
                    <a:pt x="6790" y="10771"/>
                  </a:cubicBezTo>
                  <a:cubicBezTo>
                    <a:pt x="5619" y="9483"/>
                    <a:pt x="5034" y="8000"/>
                    <a:pt x="5034" y="6321"/>
                  </a:cubicBez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45" name="Freeform 4144">
              <a:extLst>
                <a:ext uri="{FF2B5EF4-FFF2-40B4-BE49-F238E27FC236}">
                  <a16:creationId xmlns:a16="http://schemas.microsoft.com/office/drawing/2014/main" id="{36FB4EE6-3F1A-2823-9026-52A3552F2340}"/>
                </a:ext>
              </a:extLst>
            </p:cNvPr>
            <p:cNvSpPr/>
            <p:nvPr/>
          </p:nvSpPr>
          <p:spPr>
            <a:xfrm>
              <a:off x="3327822" y="2652631"/>
              <a:ext cx="59060" cy="84523"/>
            </a:xfrm>
            <a:custGeom>
              <a:avLst/>
              <a:gdLst>
                <a:gd name="connsiteX0" fmla="*/ 0 w 59060"/>
                <a:gd name="connsiteY0" fmla="*/ 57422 h 84523"/>
                <a:gd name="connsiteX1" fmla="*/ 7961 w 59060"/>
                <a:gd name="connsiteY1" fmla="*/ 38106 h 84523"/>
                <a:gd name="connsiteX2" fmla="*/ 26691 w 59060"/>
                <a:gd name="connsiteY2" fmla="*/ 30204 h 84523"/>
                <a:gd name="connsiteX3" fmla="*/ 41793 w 59060"/>
                <a:gd name="connsiteY3" fmla="*/ 37637 h 84523"/>
                <a:gd name="connsiteX4" fmla="*/ 41793 w 59060"/>
                <a:gd name="connsiteY4" fmla="*/ 11707 h 84523"/>
                <a:gd name="connsiteX5" fmla="*/ 40212 w 59060"/>
                <a:gd name="connsiteY5" fmla="*/ 6146 h 84523"/>
                <a:gd name="connsiteX6" fmla="*/ 32487 w 59060"/>
                <a:gd name="connsiteY6" fmla="*/ 5034 h 84523"/>
                <a:gd name="connsiteX7" fmla="*/ 32487 w 59060"/>
                <a:gd name="connsiteY7" fmla="*/ 1288 h 84523"/>
                <a:gd name="connsiteX8" fmla="*/ 49754 w 59060"/>
                <a:gd name="connsiteY8" fmla="*/ 0 h 84523"/>
                <a:gd name="connsiteX9" fmla="*/ 49754 w 59060"/>
                <a:gd name="connsiteY9" fmla="*/ 72758 h 84523"/>
                <a:gd name="connsiteX10" fmla="*/ 51276 w 59060"/>
                <a:gd name="connsiteY10" fmla="*/ 78377 h 84523"/>
                <a:gd name="connsiteX11" fmla="*/ 59060 w 59060"/>
                <a:gd name="connsiteY11" fmla="*/ 79489 h 84523"/>
                <a:gd name="connsiteX12" fmla="*/ 59060 w 59060"/>
                <a:gd name="connsiteY12" fmla="*/ 83178 h 84523"/>
                <a:gd name="connsiteX13" fmla="*/ 41442 w 59060"/>
                <a:gd name="connsiteY13" fmla="*/ 84523 h 84523"/>
                <a:gd name="connsiteX14" fmla="*/ 41442 w 59060"/>
                <a:gd name="connsiteY14" fmla="*/ 76563 h 84523"/>
                <a:gd name="connsiteX15" fmla="*/ 25403 w 59060"/>
                <a:gd name="connsiteY15" fmla="*/ 84523 h 84523"/>
                <a:gd name="connsiteX16" fmla="*/ 7551 w 59060"/>
                <a:gd name="connsiteY16" fmla="*/ 76621 h 84523"/>
                <a:gd name="connsiteX17" fmla="*/ 0 w 59060"/>
                <a:gd name="connsiteY17" fmla="*/ 57422 h 84523"/>
                <a:gd name="connsiteX18" fmla="*/ 9950 w 59060"/>
                <a:gd name="connsiteY18" fmla="*/ 57540 h 84523"/>
                <a:gd name="connsiteX19" fmla="*/ 13404 w 59060"/>
                <a:gd name="connsiteY19" fmla="*/ 74164 h 84523"/>
                <a:gd name="connsiteX20" fmla="*/ 25989 w 59060"/>
                <a:gd name="connsiteY20" fmla="*/ 81831 h 84523"/>
                <a:gd name="connsiteX21" fmla="*/ 40154 w 59060"/>
                <a:gd name="connsiteY21" fmla="*/ 73460 h 84523"/>
                <a:gd name="connsiteX22" fmla="*/ 41442 w 59060"/>
                <a:gd name="connsiteY22" fmla="*/ 69012 h 84523"/>
                <a:gd name="connsiteX23" fmla="*/ 41442 w 59060"/>
                <a:gd name="connsiteY23" fmla="*/ 44427 h 84523"/>
                <a:gd name="connsiteX24" fmla="*/ 40154 w 59060"/>
                <a:gd name="connsiteY24" fmla="*/ 40038 h 84523"/>
                <a:gd name="connsiteX25" fmla="*/ 27219 w 59060"/>
                <a:gd name="connsiteY25" fmla="*/ 32838 h 84523"/>
                <a:gd name="connsiteX26" fmla="*/ 13639 w 59060"/>
                <a:gd name="connsiteY26" fmla="*/ 40506 h 84523"/>
                <a:gd name="connsiteX27" fmla="*/ 9950 w 59060"/>
                <a:gd name="connsiteY27" fmla="*/ 57540 h 84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9060" h="84523">
                  <a:moveTo>
                    <a:pt x="0" y="57422"/>
                  </a:moveTo>
                  <a:cubicBezTo>
                    <a:pt x="0" y="49813"/>
                    <a:pt x="2654" y="43374"/>
                    <a:pt x="7961" y="38106"/>
                  </a:cubicBezTo>
                  <a:cubicBezTo>
                    <a:pt x="13268" y="32838"/>
                    <a:pt x="19511" y="30204"/>
                    <a:pt x="26691" y="30204"/>
                  </a:cubicBezTo>
                  <a:cubicBezTo>
                    <a:pt x="32779" y="30204"/>
                    <a:pt x="37813" y="32682"/>
                    <a:pt x="41793" y="37637"/>
                  </a:cubicBezTo>
                  <a:lnTo>
                    <a:pt x="41793" y="11707"/>
                  </a:lnTo>
                  <a:cubicBezTo>
                    <a:pt x="41793" y="8742"/>
                    <a:pt x="41266" y="6887"/>
                    <a:pt x="40212" y="6146"/>
                  </a:cubicBezTo>
                  <a:cubicBezTo>
                    <a:pt x="39198" y="5405"/>
                    <a:pt x="36623" y="5034"/>
                    <a:pt x="32487" y="5034"/>
                  </a:cubicBezTo>
                  <a:lnTo>
                    <a:pt x="32487" y="1288"/>
                  </a:lnTo>
                  <a:lnTo>
                    <a:pt x="49754" y="0"/>
                  </a:lnTo>
                  <a:lnTo>
                    <a:pt x="49754" y="72758"/>
                  </a:lnTo>
                  <a:cubicBezTo>
                    <a:pt x="49754" y="75724"/>
                    <a:pt x="50261" y="77597"/>
                    <a:pt x="51276" y="78377"/>
                  </a:cubicBezTo>
                  <a:cubicBezTo>
                    <a:pt x="52329" y="79118"/>
                    <a:pt x="54924" y="79489"/>
                    <a:pt x="59060" y="79489"/>
                  </a:cubicBezTo>
                  <a:lnTo>
                    <a:pt x="59060" y="83178"/>
                  </a:lnTo>
                  <a:lnTo>
                    <a:pt x="41442" y="84523"/>
                  </a:lnTo>
                  <a:lnTo>
                    <a:pt x="41442" y="76563"/>
                  </a:lnTo>
                  <a:cubicBezTo>
                    <a:pt x="37305" y="81831"/>
                    <a:pt x="31959" y="84485"/>
                    <a:pt x="25403" y="84523"/>
                  </a:cubicBezTo>
                  <a:cubicBezTo>
                    <a:pt x="18536" y="84523"/>
                    <a:pt x="12585" y="81889"/>
                    <a:pt x="7551" y="76621"/>
                  </a:cubicBezTo>
                  <a:cubicBezTo>
                    <a:pt x="2517" y="71353"/>
                    <a:pt x="0" y="64953"/>
                    <a:pt x="0" y="57422"/>
                  </a:cubicBezTo>
                  <a:moveTo>
                    <a:pt x="9950" y="57540"/>
                  </a:moveTo>
                  <a:cubicBezTo>
                    <a:pt x="9950" y="64953"/>
                    <a:pt x="11101" y="70495"/>
                    <a:pt x="13404" y="74164"/>
                  </a:cubicBezTo>
                  <a:cubicBezTo>
                    <a:pt x="16604" y="79275"/>
                    <a:pt x="20800" y="81831"/>
                    <a:pt x="25989" y="81831"/>
                  </a:cubicBezTo>
                  <a:cubicBezTo>
                    <a:pt x="31921" y="81831"/>
                    <a:pt x="36641" y="79040"/>
                    <a:pt x="40154" y="73460"/>
                  </a:cubicBezTo>
                  <a:cubicBezTo>
                    <a:pt x="41052" y="72094"/>
                    <a:pt x="41481" y="70612"/>
                    <a:pt x="41442" y="69012"/>
                  </a:cubicBezTo>
                  <a:lnTo>
                    <a:pt x="41442" y="44427"/>
                  </a:lnTo>
                  <a:cubicBezTo>
                    <a:pt x="41442" y="42828"/>
                    <a:pt x="41012" y="41365"/>
                    <a:pt x="40154" y="40038"/>
                  </a:cubicBezTo>
                  <a:cubicBezTo>
                    <a:pt x="36876" y="35238"/>
                    <a:pt x="32564" y="32838"/>
                    <a:pt x="27219" y="32838"/>
                  </a:cubicBezTo>
                  <a:cubicBezTo>
                    <a:pt x="21638" y="32838"/>
                    <a:pt x="17111" y="35394"/>
                    <a:pt x="13639" y="40506"/>
                  </a:cubicBezTo>
                  <a:cubicBezTo>
                    <a:pt x="11180" y="44331"/>
                    <a:pt x="9950" y="50009"/>
                    <a:pt x="9950" y="57540"/>
                  </a:cubicBez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46" name="Freeform 4145">
              <a:extLst>
                <a:ext uri="{FF2B5EF4-FFF2-40B4-BE49-F238E27FC236}">
                  <a16:creationId xmlns:a16="http://schemas.microsoft.com/office/drawing/2014/main" id="{95B2EF8E-76D5-DCB0-E219-D6432828D12F}"/>
                </a:ext>
              </a:extLst>
            </p:cNvPr>
            <p:cNvSpPr/>
            <p:nvPr/>
          </p:nvSpPr>
          <p:spPr>
            <a:xfrm>
              <a:off x="3393678" y="2645900"/>
              <a:ext cx="27803" cy="119877"/>
            </a:xfrm>
            <a:custGeom>
              <a:avLst/>
              <a:gdLst>
                <a:gd name="connsiteX0" fmla="*/ 0 w 27803"/>
                <a:gd name="connsiteY0" fmla="*/ 59939 h 119877"/>
                <a:gd name="connsiteX1" fmla="*/ 7551 w 27803"/>
                <a:gd name="connsiteY1" fmla="*/ 23355 h 119877"/>
                <a:gd name="connsiteX2" fmla="*/ 15277 w 27803"/>
                <a:gd name="connsiteY2" fmla="*/ 10770 h 119877"/>
                <a:gd name="connsiteX3" fmla="*/ 22769 w 27803"/>
                <a:gd name="connsiteY3" fmla="*/ 2517 h 119877"/>
                <a:gd name="connsiteX4" fmla="*/ 26574 w 27803"/>
                <a:gd name="connsiteY4" fmla="*/ 0 h 119877"/>
                <a:gd name="connsiteX5" fmla="*/ 27803 w 27803"/>
                <a:gd name="connsiteY5" fmla="*/ 1171 h 119877"/>
                <a:gd name="connsiteX6" fmla="*/ 26223 w 27803"/>
                <a:gd name="connsiteY6" fmla="*/ 3219 h 119877"/>
                <a:gd name="connsiteX7" fmla="*/ 6965 w 27803"/>
                <a:gd name="connsiteY7" fmla="*/ 59939 h 119877"/>
                <a:gd name="connsiteX8" fmla="*/ 25755 w 27803"/>
                <a:gd name="connsiteY8" fmla="*/ 116015 h 119877"/>
                <a:gd name="connsiteX9" fmla="*/ 27803 w 27803"/>
                <a:gd name="connsiteY9" fmla="*/ 118707 h 119877"/>
                <a:gd name="connsiteX10" fmla="*/ 26574 w 27803"/>
                <a:gd name="connsiteY10" fmla="*/ 119878 h 119877"/>
                <a:gd name="connsiteX11" fmla="*/ 22887 w 27803"/>
                <a:gd name="connsiteY11" fmla="*/ 117479 h 119877"/>
                <a:gd name="connsiteX12" fmla="*/ 15570 w 27803"/>
                <a:gd name="connsiteY12" fmla="*/ 109577 h 119877"/>
                <a:gd name="connsiteX13" fmla="*/ 7902 w 27803"/>
                <a:gd name="connsiteY13" fmla="*/ 97342 h 119877"/>
                <a:gd name="connsiteX14" fmla="*/ 0 w 27803"/>
                <a:gd name="connsiteY14" fmla="*/ 59939 h 119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803" h="119877">
                  <a:moveTo>
                    <a:pt x="0" y="59939"/>
                  </a:moveTo>
                  <a:cubicBezTo>
                    <a:pt x="0" y="46438"/>
                    <a:pt x="2517" y="34242"/>
                    <a:pt x="7551" y="23355"/>
                  </a:cubicBezTo>
                  <a:cubicBezTo>
                    <a:pt x="9696" y="18789"/>
                    <a:pt x="12272" y="14595"/>
                    <a:pt x="15277" y="10770"/>
                  </a:cubicBezTo>
                  <a:cubicBezTo>
                    <a:pt x="18282" y="6946"/>
                    <a:pt x="20779" y="4195"/>
                    <a:pt x="22769" y="2517"/>
                  </a:cubicBezTo>
                  <a:cubicBezTo>
                    <a:pt x="24760" y="838"/>
                    <a:pt x="26028" y="0"/>
                    <a:pt x="26574" y="0"/>
                  </a:cubicBezTo>
                  <a:cubicBezTo>
                    <a:pt x="27355" y="0"/>
                    <a:pt x="27765" y="390"/>
                    <a:pt x="27803" y="1171"/>
                  </a:cubicBezTo>
                  <a:cubicBezTo>
                    <a:pt x="27803" y="1561"/>
                    <a:pt x="27276" y="2243"/>
                    <a:pt x="26223" y="3219"/>
                  </a:cubicBezTo>
                  <a:cubicBezTo>
                    <a:pt x="13345" y="16330"/>
                    <a:pt x="6926" y="35237"/>
                    <a:pt x="6965" y="59939"/>
                  </a:cubicBezTo>
                  <a:cubicBezTo>
                    <a:pt x="6965" y="84718"/>
                    <a:pt x="13229" y="103411"/>
                    <a:pt x="25755" y="116015"/>
                  </a:cubicBezTo>
                  <a:cubicBezTo>
                    <a:pt x="27121" y="117381"/>
                    <a:pt x="27803" y="118278"/>
                    <a:pt x="27803" y="118707"/>
                  </a:cubicBezTo>
                  <a:cubicBezTo>
                    <a:pt x="27803" y="119488"/>
                    <a:pt x="27394" y="119878"/>
                    <a:pt x="26574" y="119878"/>
                  </a:cubicBezTo>
                  <a:cubicBezTo>
                    <a:pt x="26028" y="119878"/>
                    <a:pt x="24800" y="119078"/>
                    <a:pt x="22887" y="117479"/>
                  </a:cubicBezTo>
                  <a:cubicBezTo>
                    <a:pt x="20975" y="115878"/>
                    <a:pt x="18536" y="113244"/>
                    <a:pt x="15570" y="109577"/>
                  </a:cubicBezTo>
                  <a:cubicBezTo>
                    <a:pt x="12604" y="105908"/>
                    <a:pt x="10048" y="101829"/>
                    <a:pt x="7902" y="97342"/>
                  </a:cubicBezTo>
                  <a:cubicBezTo>
                    <a:pt x="2634" y="86455"/>
                    <a:pt x="0" y="73987"/>
                    <a:pt x="0" y="59939"/>
                  </a:cubicBez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47" name="Freeform 4146">
              <a:extLst>
                <a:ext uri="{FF2B5EF4-FFF2-40B4-BE49-F238E27FC236}">
                  <a16:creationId xmlns:a16="http://schemas.microsoft.com/office/drawing/2014/main" id="{85457E4A-D5A4-D37F-D452-4ABA1B944285}"/>
                </a:ext>
              </a:extLst>
            </p:cNvPr>
            <p:cNvSpPr/>
            <p:nvPr/>
          </p:nvSpPr>
          <p:spPr>
            <a:xfrm>
              <a:off x="3430590" y="2682835"/>
              <a:ext cx="59705" cy="54319"/>
            </a:xfrm>
            <a:custGeom>
              <a:avLst/>
              <a:gdLst>
                <a:gd name="connsiteX0" fmla="*/ 59705 w 59705"/>
                <a:gd name="connsiteY0" fmla="*/ 7902 h 54319"/>
                <a:gd name="connsiteX1" fmla="*/ 57656 w 59705"/>
                <a:gd name="connsiteY1" fmla="*/ 13053 h 54319"/>
                <a:gd name="connsiteX2" fmla="*/ 53266 w 59705"/>
                <a:gd name="connsiteY2" fmla="*/ 14868 h 54319"/>
                <a:gd name="connsiteX3" fmla="*/ 49871 w 59705"/>
                <a:gd name="connsiteY3" fmla="*/ 13580 h 54319"/>
                <a:gd name="connsiteX4" fmla="*/ 48701 w 59705"/>
                <a:gd name="connsiteY4" fmla="*/ 10654 h 54319"/>
                <a:gd name="connsiteX5" fmla="*/ 50339 w 59705"/>
                <a:gd name="connsiteY5" fmla="*/ 6498 h 54319"/>
                <a:gd name="connsiteX6" fmla="*/ 54437 w 59705"/>
                <a:gd name="connsiteY6" fmla="*/ 4156 h 54319"/>
                <a:gd name="connsiteX7" fmla="*/ 48466 w 59705"/>
                <a:gd name="connsiteY7" fmla="*/ 2634 h 54319"/>
                <a:gd name="connsiteX8" fmla="*/ 44076 w 59705"/>
                <a:gd name="connsiteY8" fmla="*/ 3864 h 54319"/>
                <a:gd name="connsiteX9" fmla="*/ 40857 w 59705"/>
                <a:gd name="connsiteY9" fmla="*/ 6673 h 54319"/>
                <a:gd name="connsiteX10" fmla="*/ 38633 w 59705"/>
                <a:gd name="connsiteY10" fmla="*/ 10536 h 54319"/>
                <a:gd name="connsiteX11" fmla="*/ 37227 w 59705"/>
                <a:gd name="connsiteY11" fmla="*/ 14107 h 54319"/>
                <a:gd name="connsiteX12" fmla="*/ 36584 w 59705"/>
                <a:gd name="connsiteY12" fmla="*/ 16800 h 54319"/>
                <a:gd name="connsiteX13" fmla="*/ 32487 w 59705"/>
                <a:gd name="connsiteY13" fmla="*/ 33189 h 54319"/>
                <a:gd name="connsiteX14" fmla="*/ 30496 w 59705"/>
                <a:gd name="connsiteY14" fmla="*/ 43725 h 54319"/>
                <a:gd name="connsiteX15" fmla="*/ 32136 w 59705"/>
                <a:gd name="connsiteY15" fmla="*/ 49403 h 54319"/>
                <a:gd name="connsiteX16" fmla="*/ 37052 w 59705"/>
                <a:gd name="connsiteY16" fmla="*/ 51627 h 54319"/>
                <a:gd name="connsiteX17" fmla="*/ 39803 w 59705"/>
                <a:gd name="connsiteY17" fmla="*/ 51276 h 54319"/>
                <a:gd name="connsiteX18" fmla="*/ 43140 w 59705"/>
                <a:gd name="connsiteY18" fmla="*/ 49813 h 54319"/>
                <a:gd name="connsiteX19" fmla="*/ 46769 w 59705"/>
                <a:gd name="connsiteY19" fmla="*/ 47061 h 54319"/>
                <a:gd name="connsiteX20" fmla="*/ 50222 w 59705"/>
                <a:gd name="connsiteY20" fmla="*/ 42495 h 54319"/>
                <a:gd name="connsiteX21" fmla="*/ 53031 w 59705"/>
                <a:gd name="connsiteY21" fmla="*/ 35940 h 54319"/>
                <a:gd name="connsiteX22" fmla="*/ 54553 w 59705"/>
                <a:gd name="connsiteY22" fmla="*/ 34652 h 54319"/>
                <a:gd name="connsiteX23" fmla="*/ 56017 w 59705"/>
                <a:gd name="connsiteY23" fmla="*/ 35823 h 54319"/>
                <a:gd name="connsiteX24" fmla="*/ 55198 w 59705"/>
                <a:gd name="connsiteY24" fmla="*/ 38925 h 54319"/>
                <a:gd name="connsiteX25" fmla="*/ 52739 w 59705"/>
                <a:gd name="connsiteY25" fmla="*/ 43666 h 54319"/>
                <a:gd name="connsiteX26" fmla="*/ 48934 w 59705"/>
                <a:gd name="connsiteY26" fmla="*/ 48701 h 54319"/>
                <a:gd name="connsiteX27" fmla="*/ 43549 w 59705"/>
                <a:gd name="connsiteY27" fmla="*/ 52680 h 54319"/>
                <a:gd name="connsiteX28" fmla="*/ 36818 w 59705"/>
                <a:gd name="connsiteY28" fmla="*/ 54320 h 54319"/>
                <a:gd name="connsiteX29" fmla="*/ 28448 w 59705"/>
                <a:gd name="connsiteY29" fmla="*/ 51627 h 54319"/>
                <a:gd name="connsiteX30" fmla="*/ 23882 w 59705"/>
                <a:gd name="connsiteY30" fmla="*/ 45188 h 54319"/>
                <a:gd name="connsiteX31" fmla="*/ 23179 w 59705"/>
                <a:gd name="connsiteY31" fmla="*/ 46418 h 54319"/>
                <a:gd name="connsiteX32" fmla="*/ 21541 w 59705"/>
                <a:gd name="connsiteY32" fmla="*/ 48701 h 54319"/>
                <a:gd name="connsiteX33" fmla="*/ 19023 w 59705"/>
                <a:gd name="connsiteY33" fmla="*/ 51393 h 54319"/>
                <a:gd name="connsiteX34" fmla="*/ 15570 w 59705"/>
                <a:gd name="connsiteY34" fmla="*/ 53384 h 54319"/>
                <a:gd name="connsiteX35" fmla="*/ 11297 w 59705"/>
                <a:gd name="connsiteY35" fmla="*/ 54320 h 54319"/>
                <a:gd name="connsiteX36" fmla="*/ 5970 w 59705"/>
                <a:gd name="connsiteY36" fmla="*/ 53500 h 54319"/>
                <a:gd name="connsiteX37" fmla="*/ 1756 w 59705"/>
                <a:gd name="connsiteY37" fmla="*/ 50807 h 54319"/>
                <a:gd name="connsiteX38" fmla="*/ 0 w 59705"/>
                <a:gd name="connsiteY38" fmla="*/ 46359 h 54319"/>
                <a:gd name="connsiteX39" fmla="*/ 1932 w 59705"/>
                <a:gd name="connsiteY39" fmla="*/ 41501 h 54319"/>
                <a:gd name="connsiteX40" fmla="*/ 6614 w 59705"/>
                <a:gd name="connsiteY40" fmla="*/ 39453 h 54319"/>
                <a:gd name="connsiteX41" fmla="*/ 9658 w 59705"/>
                <a:gd name="connsiteY41" fmla="*/ 40447 h 54319"/>
                <a:gd name="connsiteX42" fmla="*/ 11063 w 59705"/>
                <a:gd name="connsiteY42" fmla="*/ 43607 h 54319"/>
                <a:gd name="connsiteX43" fmla="*/ 9424 w 59705"/>
                <a:gd name="connsiteY43" fmla="*/ 47822 h 54319"/>
                <a:gd name="connsiteX44" fmla="*/ 5443 w 59705"/>
                <a:gd name="connsiteY44" fmla="*/ 50105 h 54319"/>
                <a:gd name="connsiteX45" fmla="*/ 11414 w 59705"/>
                <a:gd name="connsiteY45" fmla="*/ 51627 h 54319"/>
                <a:gd name="connsiteX46" fmla="*/ 18321 w 59705"/>
                <a:gd name="connsiteY46" fmla="*/ 48232 h 54319"/>
                <a:gd name="connsiteX47" fmla="*/ 22828 w 59705"/>
                <a:gd name="connsiteY47" fmla="*/ 39159 h 54319"/>
                <a:gd name="connsiteX48" fmla="*/ 27862 w 59705"/>
                <a:gd name="connsiteY48" fmla="*/ 19434 h 54319"/>
                <a:gd name="connsiteX49" fmla="*/ 29267 w 59705"/>
                <a:gd name="connsiteY49" fmla="*/ 10654 h 54319"/>
                <a:gd name="connsiteX50" fmla="*/ 28623 w 59705"/>
                <a:gd name="connsiteY50" fmla="*/ 6498 h 54319"/>
                <a:gd name="connsiteX51" fmla="*/ 26867 w 59705"/>
                <a:gd name="connsiteY51" fmla="*/ 4038 h 54319"/>
                <a:gd name="connsiteX52" fmla="*/ 24818 w 59705"/>
                <a:gd name="connsiteY52" fmla="*/ 2926 h 54319"/>
                <a:gd name="connsiteX53" fmla="*/ 22828 w 59705"/>
                <a:gd name="connsiteY53" fmla="*/ 2634 h 54319"/>
                <a:gd name="connsiteX54" fmla="*/ 19082 w 59705"/>
                <a:gd name="connsiteY54" fmla="*/ 3336 h 54319"/>
                <a:gd name="connsiteX55" fmla="*/ 14809 w 59705"/>
                <a:gd name="connsiteY55" fmla="*/ 5678 h 54319"/>
                <a:gd name="connsiteX56" fmla="*/ 10360 w 59705"/>
                <a:gd name="connsiteY56" fmla="*/ 10536 h 54319"/>
                <a:gd name="connsiteX57" fmla="*/ 6731 w 59705"/>
                <a:gd name="connsiteY57" fmla="*/ 18322 h 54319"/>
                <a:gd name="connsiteX58" fmla="*/ 5151 w 59705"/>
                <a:gd name="connsiteY58" fmla="*/ 19668 h 54319"/>
                <a:gd name="connsiteX59" fmla="*/ 3746 w 59705"/>
                <a:gd name="connsiteY59" fmla="*/ 18438 h 54319"/>
                <a:gd name="connsiteX60" fmla="*/ 4507 w 59705"/>
                <a:gd name="connsiteY60" fmla="*/ 15394 h 54319"/>
                <a:gd name="connsiteX61" fmla="*/ 6965 w 59705"/>
                <a:gd name="connsiteY61" fmla="*/ 10654 h 54319"/>
                <a:gd name="connsiteX62" fmla="*/ 10828 w 59705"/>
                <a:gd name="connsiteY62" fmla="*/ 5678 h 54319"/>
                <a:gd name="connsiteX63" fmla="*/ 16273 w 59705"/>
                <a:gd name="connsiteY63" fmla="*/ 1639 h 54319"/>
                <a:gd name="connsiteX64" fmla="*/ 23063 w 59705"/>
                <a:gd name="connsiteY64" fmla="*/ 0 h 54319"/>
                <a:gd name="connsiteX65" fmla="*/ 26165 w 59705"/>
                <a:gd name="connsiteY65" fmla="*/ 351 h 54319"/>
                <a:gd name="connsiteX66" fmla="*/ 29618 w 59705"/>
                <a:gd name="connsiteY66" fmla="*/ 1522 h 54319"/>
                <a:gd name="connsiteX67" fmla="*/ 33248 w 59705"/>
                <a:gd name="connsiteY67" fmla="*/ 4332 h 54319"/>
                <a:gd name="connsiteX68" fmla="*/ 35999 w 59705"/>
                <a:gd name="connsiteY68" fmla="*/ 9073 h 54319"/>
                <a:gd name="connsiteX69" fmla="*/ 37637 w 59705"/>
                <a:gd name="connsiteY69" fmla="*/ 6439 h 54319"/>
                <a:gd name="connsiteX70" fmla="*/ 40154 w 59705"/>
                <a:gd name="connsiteY70" fmla="*/ 3571 h 54319"/>
                <a:gd name="connsiteX71" fmla="*/ 43901 w 59705"/>
                <a:gd name="connsiteY71" fmla="*/ 995 h 54319"/>
                <a:gd name="connsiteX72" fmla="*/ 48583 w 59705"/>
                <a:gd name="connsiteY72" fmla="*/ 0 h 54319"/>
                <a:gd name="connsiteX73" fmla="*/ 53325 w 59705"/>
                <a:gd name="connsiteY73" fmla="*/ 643 h 54319"/>
                <a:gd name="connsiteX74" fmla="*/ 57656 w 59705"/>
                <a:gd name="connsiteY74" fmla="*/ 3161 h 54319"/>
                <a:gd name="connsiteX75" fmla="*/ 59705 w 59705"/>
                <a:gd name="connsiteY75" fmla="*/ 7902 h 5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9705" h="54319">
                  <a:moveTo>
                    <a:pt x="59705" y="7902"/>
                  </a:moveTo>
                  <a:cubicBezTo>
                    <a:pt x="59705" y="10087"/>
                    <a:pt x="59022" y="11804"/>
                    <a:pt x="57656" y="13053"/>
                  </a:cubicBezTo>
                  <a:cubicBezTo>
                    <a:pt x="56290" y="14263"/>
                    <a:pt x="54827" y="14868"/>
                    <a:pt x="53266" y="14868"/>
                  </a:cubicBezTo>
                  <a:cubicBezTo>
                    <a:pt x="51783" y="14868"/>
                    <a:pt x="50652" y="14438"/>
                    <a:pt x="49871" y="13580"/>
                  </a:cubicBezTo>
                  <a:cubicBezTo>
                    <a:pt x="49090" y="12721"/>
                    <a:pt x="48701" y="11746"/>
                    <a:pt x="48701" y="10654"/>
                  </a:cubicBezTo>
                  <a:cubicBezTo>
                    <a:pt x="48701" y="9170"/>
                    <a:pt x="49247" y="7786"/>
                    <a:pt x="50339" y="6498"/>
                  </a:cubicBezTo>
                  <a:cubicBezTo>
                    <a:pt x="51432" y="5209"/>
                    <a:pt x="52798" y="4430"/>
                    <a:pt x="54437" y="4156"/>
                  </a:cubicBezTo>
                  <a:cubicBezTo>
                    <a:pt x="52837" y="3141"/>
                    <a:pt x="50846" y="2634"/>
                    <a:pt x="48466" y="2634"/>
                  </a:cubicBezTo>
                  <a:cubicBezTo>
                    <a:pt x="46905" y="2634"/>
                    <a:pt x="45442" y="3044"/>
                    <a:pt x="44076" y="3864"/>
                  </a:cubicBezTo>
                  <a:cubicBezTo>
                    <a:pt x="42749" y="4683"/>
                    <a:pt x="41676" y="5619"/>
                    <a:pt x="40857" y="6673"/>
                  </a:cubicBezTo>
                  <a:cubicBezTo>
                    <a:pt x="40076" y="7726"/>
                    <a:pt x="39335" y="9014"/>
                    <a:pt x="38633" y="10536"/>
                  </a:cubicBezTo>
                  <a:cubicBezTo>
                    <a:pt x="37970" y="12019"/>
                    <a:pt x="37501" y="13209"/>
                    <a:pt x="37227" y="14107"/>
                  </a:cubicBezTo>
                  <a:cubicBezTo>
                    <a:pt x="36994" y="14966"/>
                    <a:pt x="36779" y="15863"/>
                    <a:pt x="36584" y="16800"/>
                  </a:cubicBezTo>
                  <a:lnTo>
                    <a:pt x="32487" y="33189"/>
                  </a:lnTo>
                  <a:cubicBezTo>
                    <a:pt x="31160" y="38378"/>
                    <a:pt x="30496" y="41891"/>
                    <a:pt x="30496" y="43725"/>
                  </a:cubicBezTo>
                  <a:cubicBezTo>
                    <a:pt x="30496" y="45988"/>
                    <a:pt x="31042" y="47881"/>
                    <a:pt x="32136" y="49403"/>
                  </a:cubicBezTo>
                  <a:cubicBezTo>
                    <a:pt x="33228" y="50886"/>
                    <a:pt x="34867" y="51627"/>
                    <a:pt x="37052" y="51627"/>
                  </a:cubicBezTo>
                  <a:cubicBezTo>
                    <a:pt x="37911" y="51627"/>
                    <a:pt x="38827" y="51509"/>
                    <a:pt x="39803" y="51276"/>
                  </a:cubicBezTo>
                  <a:cubicBezTo>
                    <a:pt x="40779" y="51002"/>
                    <a:pt x="41892" y="50515"/>
                    <a:pt x="43140" y="49813"/>
                  </a:cubicBezTo>
                  <a:cubicBezTo>
                    <a:pt x="44427" y="49072"/>
                    <a:pt x="45637" y="48155"/>
                    <a:pt x="46769" y="47061"/>
                  </a:cubicBezTo>
                  <a:cubicBezTo>
                    <a:pt x="47940" y="45930"/>
                    <a:pt x="49090" y="44408"/>
                    <a:pt x="50222" y="42495"/>
                  </a:cubicBezTo>
                  <a:cubicBezTo>
                    <a:pt x="51353" y="40584"/>
                    <a:pt x="52291" y="38398"/>
                    <a:pt x="53031" y="35940"/>
                  </a:cubicBezTo>
                  <a:cubicBezTo>
                    <a:pt x="53265" y="35082"/>
                    <a:pt x="53772" y="34652"/>
                    <a:pt x="54553" y="34652"/>
                  </a:cubicBezTo>
                  <a:cubicBezTo>
                    <a:pt x="55529" y="34652"/>
                    <a:pt x="56017" y="35042"/>
                    <a:pt x="56017" y="35823"/>
                  </a:cubicBezTo>
                  <a:cubicBezTo>
                    <a:pt x="56017" y="36486"/>
                    <a:pt x="55744" y="37520"/>
                    <a:pt x="55198" y="38925"/>
                  </a:cubicBezTo>
                  <a:cubicBezTo>
                    <a:pt x="54691" y="40291"/>
                    <a:pt x="53871" y="41871"/>
                    <a:pt x="52739" y="43666"/>
                  </a:cubicBezTo>
                  <a:cubicBezTo>
                    <a:pt x="51646" y="45422"/>
                    <a:pt x="50377" y="47100"/>
                    <a:pt x="48934" y="48701"/>
                  </a:cubicBezTo>
                  <a:cubicBezTo>
                    <a:pt x="47491" y="50261"/>
                    <a:pt x="45695" y="51588"/>
                    <a:pt x="43549" y="52680"/>
                  </a:cubicBezTo>
                  <a:cubicBezTo>
                    <a:pt x="41403" y="53774"/>
                    <a:pt x="39159" y="54320"/>
                    <a:pt x="36818" y="54320"/>
                  </a:cubicBezTo>
                  <a:cubicBezTo>
                    <a:pt x="33463" y="54320"/>
                    <a:pt x="30672" y="53423"/>
                    <a:pt x="28448" y="51627"/>
                  </a:cubicBezTo>
                  <a:cubicBezTo>
                    <a:pt x="26223" y="49831"/>
                    <a:pt x="24701" y="47686"/>
                    <a:pt x="23882" y="45188"/>
                  </a:cubicBezTo>
                  <a:cubicBezTo>
                    <a:pt x="23686" y="45539"/>
                    <a:pt x="23453" y="45949"/>
                    <a:pt x="23179" y="46418"/>
                  </a:cubicBezTo>
                  <a:cubicBezTo>
                    <a:pt x="22906" y="46886"/>
                    <a:pt x="22360" y="47647"/>
                    <a:pt x="21541" y="48701"/>
                  </a:cubicBezTo>
                  <a:cubicBezTo>
                    <a:pt x="20760" y="49715"/>
                    <a:pt x="19921" y="50612"/>
                    <a:pt x="19023" y="51393"/>
                  </a:cubicBezTo>
                  <a:cubicBezTo>
                    <a:pt x="18126" y="52134"/>
                    <a:pt x="16975" y="52798"/>
                    <a:pt x="15570" y="53384"/>
                  </a:cubicBezTo>
                  <a:cubicBezTo>
                    <a:pt x="14205" y="54007"/>
                    <a:pt x="12780" y="54320"/>
                    <a:pt x="11297" y="54320"/>
                  </a:cubicBezTo>
                  <a:cubicBezTo>
                    <a:pt x="9424" y="54320"/>
                    <a:pt x="7648" y="54046"/>
                    <a:pt x="5970" y="53500"/>
                  </a:cubicBezTo>
                  <a:cubicBezTo>
                    <a:pt x="4332" y="52954"/>
                    <a:pt x="2926" y="52056"/>
                    <a:pt x="1756" y="50807"/>
                  </a:cubicBezTo>
                  <a:cubicBezTo>
                    <a:pt x="585" y="49559"/>
                    <a:pt x="0" y="48076"/>
                    <a:pt x="0" y="46359"/>
                  </a:cubicBezTo>
                  <a:cubicBezTo>
                    <a:pt x="0" y="44447"/>
                    <a:pt x="644" y="42828"/>
                    <a:pt x="1932" y="41501"/>
                  </a:cubicBezTo>
                  <a:cubicBezTo>
                    <a:pt x="3259" y="40135"/>
                    <a:pt x="4819" y="39453"/>
                    <a:pt x="6614" y="39453"/>
                  </a:cubicBezTo>
                  <a:cubicBezTo>
                    <a:pt x="7746" y="39453"/>
                    <a:pt x="8760" y="39784"/>
                    <a:pt x="9658" y="40447"/>
                  </a:cubicBezTo>
                  <a:cubicBezTo>
                    <a:pt x="10595" y="41111"/>
                    <a:pt x="11063" y="42164"/>
                    <a:pt x="11063" y="43607"/>
                  </a:cubicBezTo>
                  <a:cubicBezTo>
                    <a:pt x="11063" y="45208"/>
                    <a:pt x="10517" y="46613"/>
                    <a:pt x="9424" y="47822"/>
                  </a:cubicBezTo>
                  <a:cubicBezTo>
                    <a:pt x="8331" y="49033"/>
                    <a:pt x="7004" y="49794"/>
                    <a:pt x="5443" y="50105"/>
                  </a:cubicBezTo>
                  <a:cubicBezTo>
                    <a:pt x="7044" y="51120"/>
                    <a:pt x="9034" y="51627"/>
                    <a:pt x="11414" y="51627"/>
                  </a:cubicBezTo>
                  <a:cubicBezTo>
                    <a:pt x="13990" y="51627"/>
                    <a:pt x="16291" y="50495"/>
                    <a:pt x="18321" y="48232"/>
                  </a:cubicBezTo>
                  <a:cubicBezTo>
                    <a:pt x="20350" y="45969"/>
                    <a:pt x="21852" y="42944"/>
                    <a:pt x="22828" y="39159"/>
                  </a:cubicBezTo>
                  <a:cubicBezTo>
                    <a:pt x="25248" y="30066"/>
                    <a:pt x="26926" y="23491"/>
                    <a:pt x="27862" y="19434"/>
                  </a:cubicBezTo>
                  <a:cubicBezTo>
                    <a:pt x="28798" y="15337"/>
                    <a:pt x="29267" y="12409"/>
                    <a:pt x="29267" y="10654"/>
                  </a:cubicBezTo>
                  <a:cubicBezTo>
                    <a:pt x="29267" y="9014"/>
                    <a:pt x="29052" y="7628"/>
                    <a:pt x="28623" y="6498"/>
                  </a:cubicBezTo>
                  <a:cubicBezTo>
                    <a:pt x="28195" y="5366"/>
                    <a:pt x="27608" y="4546"/>
                    <a:pt x="26867" y="4038"/>
                  </a:cubicBezTo>
                  <a:cubicBezTo>
                    <a:pt x="26164" y="3492"/>
                    <a:pt x="25482" y="3123"/>
                    <a:pt x="24818" y="2926"/>
                  </a:cubicBezTo>
                  <a:cubicBezTo>
                    <a:pt x="24195" y="2731"/>
                    <a:pt x="23531" y="2634"/>
                    <a:pt x="22828" y="2634"/>
                  </a:cubicBezTo>
                  <a:cubicBezTo>
                    <a:pt x="21657" y="2634"/>
                    <a:pt x="20409" y="2868"/>
                    <a:pt x="19082" y="3336"/>
                  </a:cubicBezTo>
                  <a:cubicBezTo>
                    <a:pt x="17793" y="3805"/>
                    <a:pt x="16370" y="4585"/>
                    <a:pt x="14809" y="5678"/>
                  </a:cubicBezTo>
                  <a:cubicBezTo>
                    <a:pt x="13288" y="6731"/>
                    <a:pt x="11804" y="8351"/>
                    <a:pt x="10360" y="10536"/>
                  </a:cubicBezTo>
                  <a:cubicBezTo>
                    <a:pt x="8917" y="12721"/>
                    <a:pt x="7707" y="15317"/>
                    <a:pt x="6731" y="18322"/>
                  </a:cubicBezTo>
                  <a:cubicBezTo>
                    <a:pt x="6536" y="19219"/>
                    <a:pt x="6009" y="19668"/>
                    <a:pt x="5151" y="19668"/>
                  </a:cubicBezTo>
                  <a:cubicBezTo>
                    <a:pt x="4215" y="19629"/>
                    <a:pt x="3746" y="19219"/>
                    <a:pt x="3746" y="18438"/>
                  </a:cubicBezTo>
                  <a:cubicBezTo>
                    <a:pt x="3746" y="17775"/>
                    <a:pt x="4000" y="16760"/>
                    <a:pt x="4507" y="15394"/>
                  </a:cubicBezTo>
                  <a:cubicBezTo>
                    <a:pt x="5053" y="13990"/>
                    <a:pt x="5873" y="12409"/>
                    <a:pt x="6965" y="10654"/>
                  </a:cubicBezTo>
                  <a:cubicBezTo>
                    <a:pt x="8097" y="8898"/>
                    <a:pt x="9385" y="7239"/>
                    <a:pt x="10828" y="5678"/>
                  </a:cubicBezTo>
                  <a:cubicBezTo>
                    <a:pt x="12312" y="4077"/>
                    <a:pt x="14126" y="2731"/>
                    <a:pt x="16273" y="1639"/>
                  </a:cubicBezTo>
                  <a:cubicBezTo>
                    <a:pt x="18458" y="546"/>
                    <a:pt x="20721" y="0"/>
                    <a:pt x="23063" y="0"/>
                  </a:cubicBezTo>
                  <a:cubicBezTo>
                    <a:pt x="24116" y="0"/>
                    <a:pt x="25151" y="117"/>
                    <a:pt x="26165" y="351"/>
                  </a:cubicBezTo>
                  <a:cubicBezTo>
                    <a:pt x="27219" y="546"/>
                    <a:pt x="28369" y="936"/>
                    <a:pt x="29618" y="1522"/>
                  </a:cubicBezTo>
                  <a:cubicBezTo>
                    <a:pt x="30906" y="2108"/>
                    <a:pt x="32116" y="3044"/>
                    <a:pt x="33248" y="4332"/>
                  </a:cubicBezTo>
                  <a:cubicBezTo>
                    <a:pt x="34378" y="5619"/>
                    <a:pt x="35296" y="7200"/>
                    <a:pt x="35999" y="9073"/>
                  </a:cubicBezTo>
                  <a:cubicBezTo>
                    <a:pt x="36468" y="8176"/>
                    <a:pt x="37014" y="7297"/>
                    <a:pt x="37637" y="6439"/>
                  </a:cubicBezTo>
                  <a:cubicBezTo>
                    <a:pt x="38301" y="5580"/>
                    <a:pt x="39140" y="4625"/>
                    <a:pt x="40154" y="3571"/>
                  </a:cubicBezTo>
                  <a:cubicBezTo>
                    <a:pt x="41207" y="2478"/>
                    <a:pt x="42457" y="1619"/>
                    <a:pt x="43901" y="995"/>
                  </a:cubicBezTo>
                  <a:cubicBezTo>
                    <a:pt x="45384" y="331"/>
                    <a:pt x="46945" y="0"/>
                    <a:pt x="48583" y="0"/>
                  </a:cubicBezTo>
                  <a:cubicBezTo>
                    <a:pt x="50184" y="0"/>
                    <a:pt x="51764" y="215"/>
                    <a:pt x="53325" y="643"/>
                  </a:cubicBezTo>
                  <a:cubicBezTo>
                    <a:pt x="54886" y="1035"/>
                    <a:pt x="56329" y="1873"/>
                    <a:pt x="57656" y="3161"/>
                  </a:cubicBezTo>
                  <a:cubicBezTo>
                    <a:pt x="59022" y="4410"/>
                    <a:pt x="59705" y="5990"/>
                    <a:pt x="59705" y="7902"/>
                  </a:cubicBez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48" name="Freeform 4147">
              <a:extLst>
                <a:ext uri="{FF2B5EF4-FFF2-40B4-BE49-F238E27FC236}">
                  <a16:creationId xmlns:a16="http://schemas.microsoft.com/office/drawing/2014/main" id="{2B4FAA20-8D52-8E2F-58A0-0EA2397CA456}"/>
                </a:ext>
              </a:extLst>
            </p:cNvPr>
            <p:cNvSpPr/>
            <p:nvPr/>
          </p:nvSpPr>
          <p:spPr>
            <a:xfrm>
              <a:off x="3501834" y="2645900"/>
              <a:ext cx="27803" cy="119877"/>
            </a:xfrm>
            <a:custGeom>
              <a:avLst/>
              <a:gdLst>
                <a:gd name="connsiteX0" fmla="*/ 0 w 27803"/>
                <a:gd name="connsiteY0" fmla="*/ 118707 h 119877"/>
                <a:gd name="connsiteX1" fmla="*/ 1522 w 27803"/>
                <a:gd name="connsiteY1" fmla="*/ 116659 h 119877"/>
                <a:gd name="connsiteX2" fmla="*/ 20837 w 27803"/>
                <a:gd name="connsiteY2" fmla="*/ 59939 h 119877"/>
                <a:gd name="connsiteX3" fmla="*/ 2283 w 27803"/>
                <a:gd name="connsiteY3" fmla="*/ 3980 h 119877"/>
                <a:gd name="connsiteX4" fmla="*/ 0 w 27803"/>
                <a:gd name="connsiteY4" fmla="*/ 1171 h 119877"/>
                <a:gd name="connsiteX5" fmla="*/ 1171 w 27803"/>
                <a:gd name="connsiteY5" fmla="*/ 0 h 119877"/>
                <a:gd name="connsiteX6" fmla="*/ 4858 w 27803"/>
                <a:gd name="connsiteY6" fmla="*/ 2400 h 119877"/>
                <a:gd name="connsiteX7" fmla="*/ 12174 w 27803"/>
                <a:gd name="connsiteY7" fmla="*/ 10302 h 119877"/>
                <a:gd name="connsiteX8" fmla="*/ 19901 w 27803"/>
                <a:gd name="connsiteY8" fmla="*/ 22535 h 119877"/>
                <a:gd name="connsiteX9" fmla="*/ 27803 w 27803"/>
                <a:gd name="connsiteY9" fmla="*/ 59939 h 119877"/>
                <a:gd name="connsiteX10" fmla="*/ 20252 w 27803"/>
                <a:gd name="connsiteY10" fmla="*/ 96523 h 119877"/>
                <a:gd name="connsiteX11" fmla="*/ 12525 w 27803"/>
                <a:gd name="connsiteY11" fmla="*/ 109108 h 119877"/>
                <a:gd name="connsiteX12" fmla="*/ 5033 w 27803"/>
                <a:gd name="connsiteY12" fmla="*/ 117361 h 119877"/>
                <a:gd name="connsiteX13" fmla="*/ 1171 w 27803"/>
                <a:gd name="connsiteY13" fmla="*/ 119878 h 119877"/>
                <a:gd name="connsiteX14" fmla="*/ 0 w 27803"/>
                <a:gd name="connsiteY14" fmla="*/ 118707 h 119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803" h="119877">
                  <a:moveTo>
                    <a:pt x="0" y="118707"/>
                  </a:moveTo>
                  <a:cubicBezTo>
                    <a:pt x="0" y="118317"/>
                    <a:pt x="507" y="117635"/>
                    <a:pt x="1522" y="116659"/>
                  </a:cubicBezTo>
                  <a:cubicBezTo>
                    <a:pt x="14398" y="103548"/>
                    <a:pt x="20837" y="84641"/>
                    <a:pt x="20837" y="59939"/>
                  </a:cubicBezTo>
                  <a:cubicBezTo>
                    <a:pt x="20837" y="35159"/>
                    <a:pt x="14652" y="16506"/>
                    <a:pt x="2283" y="3980"/>
                  </a:cubicBezTo>
                  <a:cubicBezTo>
                    <a:pt x="761" y="2537"/>
                    <a:pt x="0" y="1599"/>
                    <a:pt x="0" y="1171"/>
                  </a:cubicBezTo>
                  <a:cubicBezTo>
                    <a:pt x="0" y="390"/>
                    <a:pt x="390" y="0"/>
                    <a:pt x="1171" y="0"/>
                  </a:cubicBezTo>
                  <a:cubicBezTo>
                    <a:pt x="1717" y="0"/>
                    <a:pt x="2945" y="800"/>
                    <a:pt x="4858" y="2400"/>
                  </a:cubicBezTo>
                  <a:cubicBezTo>
                    <a:pt x="6809" y="4000"/>
                    <a:pt x="9248" y="6634"/>
                    <a:pt x="12174" y="10302"/>
                  </a:cubicBezTo>
                  <a:cubicBezTo>
                    <a:pt x="15141" y="13970"/>
                    <a:pt x="17716" y="18048"/>
                    <a:pt x="19901" y="22535"/>
                  </a:cubicBezTo>
                  <a:cubicBezTo>
                    <a:pt x="25169" y="33423"/>
                    <a:pt x="27803" y="45890"/>
                    <a:pt x="27803" y="59939"/>
                  </a:cubicBezTo>
                  <a:cubicBezTo>
                    <a:pt x="27803" y="73440"/>
                    <a:pt x="25287" y="85636"/>
                    <a:pt x="20252" y="96523"/>
                  </a:cubicBezTo>
                  <a:cubicBezTo>
                    <a:pt x="18107" y="101088"/>
                    <a:pt x="15530" y="105283"/>
                    <a:pt x="12525" y="109108"/>
                  </a:cubicBezTo>
                  <a:cubicBezTo>
                    <a:pt x="9520" y="112933"/>
                    <a:pt x="7024" y="115683"/>
                    <a:pt x="5033" y="117361"/>
                  </a:cubicBezTo>
                  <a:cubicBezTo>
                    <a:pt x="3043" y="119039"/>
                    <a:pt x="1756" y="119878"/>
                    <a:pt x="1171" y="119878"/>
                  </a:cubicBezTo>
                  <a:cubicBezTo>
                    <a:pt x="390" y="119878"/>
                    <a:pt x="0" y="119488"/>
                    <a:pt x="0" y="118707"/>
                  </a:cubicBezTo>
                  <a:close/>
                </a:path>
              </a:pathLst>
            </a:custGeom>
            <a:solidFill>
              <a:srgbClr val="000000"/>
            </a:solidFill>
            <a:ln w="12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4152" name="TextBox 4151">
            <a:extLst>
              <a:ext uri="{FF2B5EF4-FFF2-40B4-BE49-F238E27FC236}">
                <a16:creationId xmlns:a16="http://schemas.microsoft.com/office/drawing/2014/main" id="{CC3E466F-CCFD-EB09-F1E1-7C997CF3C5D7}"/>
              </a:ext>
            </a:extLst>
          </p:cNvPr>
          <p:cNvSpPr txBox="1"/>
          <p:nvPr/>
        </p:nvSpPr>
        <p:spPr bwMode="gray">
          <a:xfrm>
            <a:off x="6576544" y="2762873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Milton Abramowitz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(1915 – 1958)</a:t>
            </a:r>
          </a:p>
        </p:txBody>
      </p:sp>
      <p:sp>
        <p:nvSpPr>
          <p:cNvPr id="4153" name="TextBox 4152">
            <a:extLst>
              <a:ext uri="{FF2B5EF4-FFF2-40B4-BE49-F238E27FC236}">
                <a16:creationId xmlns:a16="http://schemas.microsoft.com/office/drawing/2014/main" id="{981289F9-2D87-AC7B-CEE7-20093B3E22E9}"/>
              </a:ext>
            </a:extLst>
          </p:cNvPr>
          <p:cNvSpPr txBox="1"/>
          <p:nvPr/>
        </p:nvSpPr>
        <p:spPr bwMode="gray">
          <a:xfrm>
            <a:off x="7581935" y="2770331"/>
            <a:ext cx="1512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solidFill>
                  <a:srgbClr val="333539"/>
                </a:solidFill>
                <a:effectLst/>
              </a:rPr>
              <a:t>Irene </a:t>
            </a:r>
            <a:r>
              <a:rPr lang="en-GB" sz="800" b="1" dirty="0" err="1">
                <a:solidFill>
                  <a:srgbClr val="333539"/>
                </a:solidFill>
                <a:effectLst/>
              </a:rPr>
              <a:t>Stegun</a:t>
            </a:r>
            <a:br>
              <a:rPr lang="en-GB" sz="800" b="1" dirty="0">
                <a:solidFill>
                  <a:srgbClr val="333539"/>
                </a:solidFill>
                <a:effectLst/>
              </a:rPr>
            </a:br>
            <a:r>
              <a:rPr lang="en-GB" sz="800" b="1" dirty="0">
                <a:solidFill>
                  <a:srgbClr val="333539"/>
                </a:solidFill>
                <a:effectLst/>
              </a:rPr>
              <a:t>(1919 – 2008)</a:t>
            </a:r>
          </a:p>
        </p:txBody>
      </p:sp>
    </p:spTree>
    <p:extLst>
      <p:ext uri="{BB962C8B-B14F-4D97-AF65-F5344CB8AC3E}">
        <p14:creationId xmlns:p14="http://schemas.microsoft.com/office/powerpoint/2010/main" val="253033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4152" grpId="0"/>
      <p:bldP spid="415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b="1" dirty="0"/>
              <a:t>History of Machine Learning</a:t>
            </a:r>
          </a:p>
          <a:p>
            <a:pPr marL="611187" lvl="1" indent="-342900"/>
            <a:r>
              <a:rPr lang="en-US" altLang="en-DE" sz="1200" dirty="0"/>
              <a:t>Machine learning is a 70-year-old field of research </a:t>
            </a:r>
          </a:p>
          <a:p>
            <a:pPr marL="611187" lvl="1" indent="-342900"/>
            <a:r>
              <a:rPr lang="en-US" altLang="en-DE" sz="1200" dirty="0"/>
              <a:t>Key step in artificial intelligence improving on a task based on data</a:t>
            </a:r>
          </a:p>
          <a:p>
            <a:pPr marL="342900" indent="-342900"/>
            <a:r>
              <a:rPr lang="en-US" altLang="en-DE" b="1" dirty="0"/>
              <a:t>Probability in Machine Learning</a:t>
            </a:r>
          </a:p>
          <a:p>
            <a:pPr marL="611187" lvl="1" indent="-342900"/>
            <a:r>
              <a:rPr lang="en-US" altLang="en-DE" sz="1200" dirty="0"/>
              <a:t>Probability is not a physical quantity but a mathematical model of uncertainty</a:t>
            </a:r>
          </a:p>
          <a:p>
            <a:pPr marL="611187" lvl="1" indent="-342900"/>
            <a:r>
              <a:rPr lang="en-US" altLang="en-DE" sz="1200" dirty="0"/>
              <a:t>Two different axiomatic justifications of the same math: one for data and one for parameters!</a:t>
            </a:r>
          </a:p>
          <a:p>
            <a:pPr marL="342900" indent="-342900"/>
            <a:r>
              <a:rPr lang="en-US" altLang="en-DE" b="1" dirty="0"/>
              <a:t>Probability Theory</a:t>
            </a:r>
          </a:p>
          <a:p>
            <a:pPr marL="611187" lvl="1" indent="-342900"/>
            <a:r>
              <a:rPr lang="en-US" altLang="en-DE" sz="1200" dirty="0"/>
              <a:t>Two key rules of probability theory: (1) Total probability rule and (2) Bayes’ rule</a:t>
            </a:r>
          </a:p>
          <a:p>
            <a:pPr marL="611187" lvl="1" indent="-342900"/>
            <a:r>
              <a:rPr lang="en-US" altLang="en-DE" sz="1200" dirty="0"/>
              <a:t>Independence is a concept of probability; it does not require random variables!</a:t>
            </a:r>
          </a:p>
          <a:p>
            <a:pPr marL="611187" lvl="1" indent="-342900"/>
            <a:r>
              <a:rPr lang="en-US" altLang="en-DE" sz="1200" dirty="0"/>
              <a:t>A random variable is a real-valued function of the outcome of the experiment</a:t>
            </a:r>
          </a:p>
          <a:p>
            <a:pPr marL="342900" indent="-342900"/>
            <a:r>
              <a:rPr lang="en-US" altLang="en-DE" b="1" dirty="0"/>
              <a:t>Probability Distributions</a:t>
            </a:r>
          </a:p>
          <a:p>
            <a:pPr marL="611187" lvl="1" indent="-342900"/>
            <a:r>
              <a:rPr lang="en-US" altLang="en-DE" sz="1200" dirty="0"/>
              <a:t>The Bernoulli distribution with a sigmoid link function is key for classification learning</a:t>
            </a:r>
          </a:p>
          <a:p>
            <a:pPr marL="611187" lvl="1" indent="-342900"/>
            <a:r>
              <a:rPr lang="en-US" altLang="en-DE" sz="1200" dirty="0"/>
              <a:t>The normal distribution is centrally important in probabilistic machine learning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59613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A78-AF1F-9919-6BD3-B514AC01C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See you next week!</a:t>
            </a:r>
          </a:p>
        </p:txBody>
      </p:sp>
    </p:spTree>
    <p:extLst>
      <p:ext uri="{BB962C8B-B14F-4D97-AF65-F5344CB8AC3E}">
        <p14:creationId xmlns:p14="http://schemas.microsoft.com/office/powerpoint/2010/main" val="225419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989EE1-E27D-0FFD-03AD-143665A277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7165552" cy="3563938"/>
          </a:xfrm>
        </p:spPr>
        <p:txBody>
          <a:bodyPr/>
          <a:lstStyle/>
          <a:p>
            <a:r>
              <a:rPr lang="en-US" b="1" dirty="0"/>
              <a:t>Books</a:t>
            </a:r>
            <a:r>
              <a:rPr lang="en-US" dirty="0"/>
              <a:t>: All our material and communication will happen over Moodle</a:t>
            </a:r>
          </a:p>
          <a:p>
            <a:pPr lvl="1"/>
            <a:r>
              <a:rPr lang="en-GB" sz="1200" dirty="0"/>
              <a:t>Bishop, C. </a:t>
            </a:r>
            <a:r>
              <a:rPr lang="en-GB" sz="1200" dirty="0">
                <a:hlinkClick r:id="rId2" tooltip="Pattern Recognition and Machine Learning"/>
              </a:rPr>
              <a:t>Pattern Recognition and Machine Learning</a:t>
            </a:r>
            <a:r>
              <a:rPr lang="en-GB" sz="1200" dirty="0"/>
              <a:t>. Springer. 2006.</a:t>
            </a:r>
          </a:p>
          <a:p>
            <a:pPr lvl="1"/>
            <a:r>
              <a:rPr lang="en-GB" sz="1200" dirty="0"/>
              <a:t>MacKay, D. </a:t>
            </a:r>
            <a:r>
              <a:rPr lang="en-GB" sz="1200" dirty="0">
                <a:hlinkClick r:id="rId3" tooltip="Information Theory, Inference, and Learning Algorithms"/>
              </a:rPr>
              <a:t>Information Theory, Inference, and Learning Algorithms</a:t>
            </a:r>
            <a:r>
              <a:rPr lang="en-GB" sz="1200" dirty="0"/>
              <a:t>. CUP. 2003 </a:t>
            </a:r>
          </a:p>
          <a:p>
            <a:r>
              <a:rPr lang="en-US" b="1" dirty="0"/>
              <a:t>Moodle</a:t>
            </a:r>
            <a:r>
              <a:rPr lang="en-US" dirty="0"/>
              <a:t>: Share our lecture slides, tutorials, solutions</a:t>
            </a:r>
          </a:p>
          <a:p>
            <a:pPr lvl="1"/>
            <a:r>
              <a:rPr lang="en-US" sz="1200" b="1" dirty="0"/>
              <a:t>Location</a:t>
            </a:r>
            <a:r>
              <a:rPr lang="en-US" sz="1200" dirty="0"/>
              <a:t>: </a:t>
            </a:r>
            <a:r>
              <a:rPr lang="en-US" sz="1200" dirty="0">
                <a:hlinkClick r:id="rId4"/>
              </a:rPr>
              <a:t>https://moodle.hpi.de/course/view.php?id=891</a:t>
            </a:r>
            <a:r>
              <a:rPr lang="en-US" sz="1200" dirty="0"/>
              <a:t> </a:t>
            </a:r>
          </a:p>
          <a:p>
            <a:pPr lvl="1"/>
            <a:r>
              <a:rPr lang="en-US" sz="1200" b="1" dirty="0"/>
              <a:t>Announcements</a:t>
            </a:r>
            <a:r>
              <a:rPr lang="en-US" sz="1200" dirty="0"/>
              <a:t>: </a:t>
            </a:r>
            <a:r>
              <a:rPr lang="en-US" sz="1200" dirty="0">
                <a:hlinkClick r:id="rId5"/>
              </a:rPr>
              <a:t>https://moodle.hpi.de/mod/forum/view.php?id=30842</a:t>
            </a:r>
            <a:r>
              <a:rPr lang="en-US" sz="1200" dirty="0"/>
              <a:t> </a:t>
            </a:r>
          </a:p>
          <a:p>
            <a:r>
              <a:rPr lang="en-US" b="1" dirty="0"/>
              <a:t>GitHub Repository</a:t>
            </a:r>
            <a:r>
              <a:rPr lang="en-US" dirty="0"/>
              <a:t>: Supporting material as well as code samples</a:t>
            </a:r>
          </a:p>
          <a:p>
            <a:pPr lvl="1"/>
            <a:r>
              <a:rPr lang="en-US" sz="1200" b="1" dirty="0"/>
              <a:t>Location</a:t>
            </a:r>
            <a:r>
              <a:rPr lang="en-US" sz="1200" dirty="0"/>
              <a:t>: </a:t>
            </a:r>
            <a:r>
              <a:rPr lang="en-US" sz="1200" dirty="0">
                <a:hlinkClick r:id="rId6"/>
              </a:rPr>
              <a:t>https://github.com/HPI-Artificial-Intelligence-Teaching/pml-sose2025</a:t>
            </a:r>
            <a:r>
              <a:rPr lang="en-US" sz="1200" dirty="0"/>
              <a:t> </a:t>
            </a:r>
          </a:p>
          <a:p>
            <a:pPr lvl="1"/>
            <a:r>
              <a:rPr lang="en-US" sz="1200" dirty="0"/>
              <a:t>If you find mistakes, please submit </a:t>
            </a:r>
            <a:r>
              <a:rPr lang="en-US" sz="1200" dirty="0">
                <a:hlinkClick r:id="rId7"/>
              </a:rPr>
              <a:t>issues</a:t>
            </a:r>
            <a:r>
              <a:rPr lang="en-US" sz="1200" dirty="0"/>
              <a:t> and </a:t>
            </a:r>
            <a:r>
              <a:rPr lang="en-US" sz="1200" dirty="0">
                <a:hlinkClick r:id="rId8"/>
              </a:rPr>
              <a:t>pull requests</a:t>
            </a:r>
            <a:endParaRPr lang="en-US" sz="1200" dirty="0"/>
          </a:p>
          <a:p>
            <a:r>
              <a:rPr lang="en-US" b="1" dirty="0"/>
              <a:t>GitHub Classrooms</a:t>
            </a:r>
            <a:r>
              <a:rPr lang="en-US" dirty="0"/>
              <a:t>: Used for all our assignments</a:t>
            </a:r>
          </a:p>
          <a:p>
            <a:pPr lvl="1"/>
            <a:r>
              <a:rPr lang="en-US" sz="1200" dirty="0"/>
              <a:t>If you do not have a GitHub account, please create one now</a:t>
            </a:r>
          </a:p>
          <a:p>
            <a:pPr lvl="1"/>
            <a:r>
              <a:rPr lang="en-US" sz="1200" dirty="0"/>
              <a:t>Find a team member as assignments are solved in groups of two</a:t>
            </a:r>
          </a:p>
          <a:p>
            <a:pPr lvl="1"/>
            <a:r>
              <a:rPr lang="en-US" sz="1200" dirty="0"/>
              <a:t>More details tomorrow in the first tutorial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4E0F96-D157-4A02-ED6E-7620ED14F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</a:t>
            </a:r>
          </a:p>
        </p:txBody>
      </p:sp>
    </p:spTree>
    <p:extLst>
      <p:ext uri="{BB962C8B-B14F-4D97-AF65-F5344CB8AC3E}">
        <p14:creationId xmlns:p14="http://schemas.microsoft.com/office/powerpoint/2010/main" val="109420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8F6520-B29A-CAA7-3BB8-930C61F040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200" dirty="0"/>
              <a:t>History &amp; Probability Theory (Unit 1)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Inference &amp; Decision Theory (Unit 2)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Graphical Models: Independence (Unit 3)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Graphical Models: Exact Inference (Unit 4)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Graphical Models: Approximate Inference (Unit 5)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Bayesian Ranking (Unit 6)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Linear Basis Function Models (Unit 7)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Bayesian Regression (Unit 8)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Bayesian Classification (Unit 9)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Non-Bayesian Classification (Unit 10)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Gaussian Processes (Unit 11)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Information Theory (Unit 12)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Real-World Applications of Probabilistic Machine Learning (Unit 13)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1292DC-D67E-D3D1-BE6C-D9D78969D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Structure</a:t>
            </a:r>
          </a:p>
        </p:txBody>
      </p:sp>
    </p:spTree>
    <p:extLst>
      <p:ext uri="{BB962C8B-B14F-4D97-AF65-F5344CB8AC3E}">
        <p14:creationId xmlns:p14="http://schemas.microsoft.com/office/powerpoint/2010/main" val="117354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9A1820-1200-4B9F-575F-753E0760A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776" y="1239837"/>
            <a:ext cx="6436243" cy="3563938"/>
          </a:xfrm>
        </p:spPr>
        <p:txBody>
          <a:bodyPr/>
          <a:lstStyle/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2012 developed by Jeff </a:t>
            </a:r>
            <a:r>
              <a:rPr lang="en-US" altLang="en-US" dirty="0" err="1">
                <a:ea typeface="ＭＳ Ｐゴシック" panose="020B0600070205080204" pitchFamily="34" charset="-128"/>
              </a:rPr>
              <a:t>Bezanson</a:t>
            </a:r>
            <a:r>
              <a:rPr lang="en-US" altLang="en-US" dirty="0">
                <a:ea typeface="ＭＳ Ｐゴシック" panose="020B0600070205080204" pitchFamily="34" charset="-128"/>
              </a:rPr>
              <a:t>, Alan Edelman, Stefan Karpinski and Viral B. Shah at MIT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Used for numerical and scientific computing with high performance</a:t>
            </a:r>
          </a:p>
          <a:p>
            <a:pPr lvl="1"/>
            <a:r>
              <a:rPr lang="en-US" altLang="en-US" sz="1200" dirty="0">
                <a:ea typeface="ＭＳ Ｐゴシック" panose="020B0600070205080204" pitchFamily="34" charset="-128"/>
              </a:rPr>
              <a:t>Execution speed is similar to C and FORTRAN</a:t>
            </a:r>
          </a:p>
          <a:p>
            <a:pPr lvl="1"/>
            <a:r>
              <a:rPr lang="en-US" altLang="en-US" sz="1200" dirty="0">
                <a:ea typeface="ＭＳ Ｐゴシック" panose="020B0600070205080204" pitchFamily="34" charset="-128"/>
              </a:rPr>
              <a:t>Hierarchical and parameterized type system as well as method overloading („multiple dispatching“) as central concepts</a:t>
            </a:r>
          </a:p>
          <a:p>
            <a:pPr lvl="1"/>
            <a:r>
              <a:rPr lang="en-US" sz="1200" dirty="0"/>
              <a:t>Native calls from C-(compiled) code  possible (without wrappers)</a:t>
            </a:r>
          </a:p>
          <a:p>
            <a:r>
              <a:rPr lang="en-US" dirty="0"/>
              <a:t>Unicode is efficiently supported (e.g., UTF-8)</a:t>
            </a:r>
          </a:p>
          <a:p>
            <a:r>
              <a:rPr lang="en-US" dirty="0"/>
              <a:t>Alongside C, C++ and FORTRAN, the only programming language that has entered the “</a:t>
            </a:r>
            <a:r>
              <a:rPr lang="en-US" dirty="0" err="1"/>
              <a:t>PetaFlop</a:t>
            </a:r>
            <a:r>
              <a:rPr lang="en-US" dirty="0"/>
              <a:t> Club“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51DE7C-1371-D47B-EC2D-3DC3E6CF3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anose="020B0600070205080204" pitchFamily="34" charset="-128"/>
              </a:rPr>
              <a:t>Julia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9AB80-2259-B455-0C37-F5D803743CFF}"/>
              </a:ext>
            </a:extLst>
          </p:cNvPr>
          <p:cNvSpPr txBox="1"/>
          <p:nvPr/>
        </p:nvSpPr>
        <p:spPr bwMode="gray">
          <a:xfrm>
            <a:off x="6850824" y="2155573"/>
            <a:ext cx="9101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  <a:t>Jeff </a:t>
            </a:r>
            <a:r>
              <a:rPr lang="en-US" sz="800" b="1" dirty="0" err="1">
                <a:solidFill>
                  <a:srgbClr val="202122"/>
                </a:solidFill>
                <a:latin typeface="Arial" panose="020B0604020202020204" pitchFamily="34" charset="0"/>
              </a:rPr>
              <a:t>Bezanson</a:t>
            </a:r>
            <a:b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(1981– )</a:t>
            </a:r>
            <a:endParaRPr lang="en-US" sz="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C438CA-D712-EA33-444C-74525E8AB498}"/>
              </a:ext>
            </a:extLst>
          </p:cNvPr>
          <p:cNvSpPr txBox="1"/>
          <p:nvPr/>
        </p:nvSpPr>
        <p:spPr bwMode="gray">
          <a:xfrm>
            <a:off x="7830162" y="2155573"/>
            <a:ext cx="11140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Alan Edelman</a:t>
            </a:r>
            <a:b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(1963 – )</a:t>
            </a:r>
            <a:endParaRPr lang="en-US" sz="800" dirty="0"/>
          </a:p>
        </p:txBody>
      </p:sp>
      <p:pic>
        <p:nvPicPr>
          <p:cNvPr id="1026" name="Picture 2" descr="Jeff Bezanson - SPLASH 2018">
            <a:extLst>
              <a:ext uri="{FF2B5EF4-FFF2-40B4-BE49-F238E27FC236}">
                <a16:creationId xmlns:a16="http://schemas.microsoft.com/office/drawing/2014/main" id="{E99291DD-001B-06A0-7677-19937875B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1186685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25F46E4-7EA8-D6A0-F0C0-C21C6B210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1184716"/>
            <a:ext cx="806489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7F685F-5605-FEDE-C61C-9C6A43C57F87}"/>
              </a:ext>
            </a:extLst>
          </p:cNvPr>
          <p:cNvSpPr txBox="1"/>
          <p:nvPr/>
        </p:nvSpPr>
        <p:spPr bwMode="gray">
          <a:xfrm>
            <a:off x="6752896" y="3484722"/>
            <a:ext cx="11140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  <a:t>Stefan </a:t>
            </a:r>
            <a:r>
              <a:rPr lang="en-US" sz="800" b="1" dirty="0" err="1">
                <a:solidFill>
                  <a:srgbClr val="202122"/>
                </a:solidFill>
                <a:latin typeface="Arial" panose="020B0604020202020204" pitchFamily="34" charset="0"/>
              </a:rPr>
              <a:t>Karpsinski</a:t>
            </a:r>
            <a:br>
              <a:rPr lang="en-US" sz="800" b="1" dirty="0">
                <a:solidFill>
                  <a:srgbClr val="202122"/>
                </a:solidFill>
                <a:latin typeface="Arial" panose="020B0604020202020204" pitchFamily="34" charset="0"/>
              </a:rPr>
            </a:br>
            <a: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(1981– )</a:t>
            </a:r>
            <a:endParaRPr lang="en-US" sz="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5EA6D4-7B5D-60AF-4ADE-4CC0DEBBF701}"/>
              </a:ext>
            </a:extLst>
          </p:cNvPr>
          <p:cNvSpPr txBox="1"/>
          <p:nvPr/>
        </p:nvSpPr>
        <p:spPr bwMode="gray">
          <a:xfrm>
            <a:off x="7830162" y="3484722"/>
            <a:ext cx="11140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Viral Shah</a:t>
            </a:r>
            <a:br>
              <a:rPr lang="en-US" sz="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sz="800" dirty="0"/>
          </a:p>
        </p:txBody>
      </p:sp>
      <p:pic>
        <p:nvPicPr>
          <p:cNvPr id="1030" name="Picture 6" descr="headshot">
            <a:extLst>
              <a:ext uri="{FF2B5EF4-FFF2-40B4-BE49-F238E27FC236}">
                <a16:creationId xmlns:a16="http://schemas.microsoft.com/office/drawing/2014/main" id="{F0E520D9-AA3C-9826-AEE4-DAC3DF8600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74" r="24965" b="9401"/>
          <a:stretch/>
        </p:blipFill>
        <p:spPr bwMode="auto">
          <a:xfrm>
            <a:off x="6904386" y="2505323"/>
            <a:ext cx="792088" cy="10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5ABBFA7-3531-554E-482A-E7ECC47E4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7" t="2220" r="26805" b="24517"/>
          <a:stretch/>
        </p:blipFill>
        <p:spPr bwMode="auto">
          <a:xfrm>
            <a:off x="8028384" y="2505323"/>
            <a:ext cx="806489" cy="97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34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dirty="0"/>
              <a:t>History of Machine Learning</a:t>
            </a:r>
          </a:p>
          <a:p>
            <a:pPr marL="342900" indent="-342900"/>
            <a:r>
              <a:rPr lang="en-US" altLang="en-DE" dirty="0"/>
              <a:t>Probability in Machine Learning</a:t>
            </a:r>
          </a:p>
          <a:p>
            <a:pPr marL="342900" indent="-342900"/>
            <a:r>
              <a:rPr lang="en-US" altLang="en-DE" dirty="0"/>
              <a:t>Probability Theory</a:t>
            </a:r>
          </a:p>
          <a:p>
            <a:pPr marL="342900" indent="-342900"/>
            <a:r>
              <a:rPr lang="en-US" altLang="en-DE" dirty="0"/>
              <a:t>Probability Distributions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77010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/>
            <a:r>
              <a:rPr lang="en-US" altLang="en-DE" b="1" dirty="0"/>
              <a:t>History of Machine Learning</a:t>
            </a:r>
          </a:p>
          <a:p>
            <a:pPr marL="342900" indent="-342900"/>
            <a:r>
              <a:rPr lang="en-US" altLang="en-DE" dirty="0"/>
              <a:t>Probability in Machine Learning</a:t>
            </a:r>
          </a:p>
          <a:p>
            <a:pPr marL="342900" indent="-342900"/>
            <a:r>
              <a:rPr lang="en-US" altLang="en-DE" dirty="0"/>
              <a:t>Probability Theory</a:t>
            </a:r>
          </a:p>
          <a:p>
            <a:pPr marL="342900" indent="-342900"/>
            <a:r>
              <a:rPr lang="en-US" altLang="en-DE" dirty="0"/>
              <a:t>Probability Distributions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28392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DD662F-6068-8626-01E8-F63E86B0B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Machine Learning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E93D4762-3225-93BE-2374-4A26EF269595}"/>
              </a:ext>
            </a:extLst>
          </p:cNvPr>
          <p:cNvSpPr/>
          <p:nvPr/>
        </p:nvSpPr>
        <p:spPr bwMode="gray">
          <a:xfrm>
            <a:off x="539552" y="2802737"/>
            <a:ext cx="6840760" cy="64807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200" b="1" dirty="0" err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B8BFC1-21DD-D8A6-7951-F004624B1D16}"/>
              </a:ext>
            </a:extLst>
          </p:cNvPr>
          <p:cNvSpPr txBox="1"/>
          <p:nvPr/>
        </p:nvSpPr>
        <p:spPr bwMode="gray">
          <a:xfrm rot="18541510">
            <a:off x="405521" y="2316765"/>
            <a:ext cx="1296144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1950</a:t>
            </a:r>
            <a:r>
              <a:rPr lang="en-US" sz="1200" dirty="0"/>
              <a:t>: Turing 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619DAF-B6F1-83AB-9490-E7475CB856B0}"/>
              </a:ext>
            </a:extLst>
          </p:cNvPr>
          <p:cNvSpPr txBox="1"/>
          <p:nvPr/>
        </p:nvSpPr>
        <p:spPr bwMode="gray">
          <a:xfrm rot="18541510">
            <a:off x="1115616" y="2316765"/>
            <a:ext cx="1296144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1957</a:t>
            </a:r>
            <a:r>
              <a:rPr lang="en-US" sz="1200" dirty="0"/>
              <a:t>: </a:t>
            </a:r>
            <a:r>
              <a:rPr lang="en-US" sz="1200" dirty="0" err="1"/>
              <a:t>Perceptrons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95D637-B892-554E-8C9F-DF3246721783}"/>
              </a:ext>
            </a:extLst>
          </p:cNvPr>
          <p:cNvSpPr txBox="1"/>
          <p:nvPr/>
        </p:nvSpPr>
        <p:spPr bwMode="gray">
          <a:xfrm rot="18541510">
            <a:off x="1747810" y="2165743"/>
            <a:ext cx="1684942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1967</a:t>
            </a:r>
            <a:r>
              <a:rPr lang="en-US" sz="1200" dirty="0"/>
              <a:t>: </a:t>
            </a:r>
            <a:r>
              <a:rPr lang="en-US" sz="1050" dirty="0"/>
              <a:t>Nearest Neighbors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87F286-CAF1-C2CC-9CE9-BD92522F6CA6}"/>
              </a:ext>
            </a:extLst>
          </p:cNvPr>
          <p:cNvSpPr txBox="1"/>
          <p:nvPr/>
        </p:nvSpPr>
        <p:spPr bwMode="gray">
          <a:xfrm rot="18541510">
            <a:off x="2715699" y="2201581"/>
            <a:ext cx="1684942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1986</a:t>
            </a:r>
            <a:r>
              <a:rPr lang="en-US" sz="1200" dirty="0"/>
              <a:t>: </a:t>
            </a:r>
            <a:r>
              <a:rPr lang="en-US" sz="1050" dirty="0"/>
              <a:t>Neural Networks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832F47-A584-C1B9-5973-43D8C1C4F592}"/>
              </a:ext>
            </a:extLst>
          </p:cNvPr>
          <p:cNvSpPr txBox="1"/>
          <p:nvPr/>
        </p:nvSpPr>
        <p:spPr bwMode="gray">
          <a:xfrm rot="18541510">
            <a:off x="3474029" y="1992936"/>
            <a:ext cx="1984026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1995</a:t>
            </a:r>
            <a:r>
              <a:rPr lang="en-US" sz="1200" dirty="0"/>
              <a:t>: </a:t>
            </a:r>
            <a:r>
              <a:rPr lang="en-US" sz="1050" dirty="0"/>
              <a:t>Support Vector Machines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582D52-6121-DE5B-0E95-17B6DC45136B}"/>
              </a:ext>
            </a:extLst>
          </p:cNvPr>
          <p:cNvSpPr txBox="1"/>
          <p:nvPr/>
        </p:nvSpPr>
        <p:spPr bwMode="gray">
          <a:xfrm rot="18541510">
            <a:off x="4260422" y="2126052"/>
            <a:ext cx="1714651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2000</a:t>
            </a:r>
            <a:r>
              <a:rPr lang="en-US" sz="1200" dirty="0"/>
              <a:t>: </a:t>
            </a:r>
            <a:r>
              <a:rPr lang="en-US" sz="1050" dirty="0"/>
              <a:t>Graphical Models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CBBA66-DBEE-E40B-F7C2-BBBFD77FF72B}"/>
              </a:ext>
            </a:extLst>
          </p:cNvPr>
          <p:cNvSpPr txBox="1"/>
          <p:nvPr/>
        </p:nvSpPr>
        <p:spPr bwMode="gray">
          <a:xfrm rot="18541510">
            <a:off x="5072146" y="2066682"/>
            <a:ext cx="2124923" cy="2880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90000"/>
            </a:pPr>
            <a:r>
              <a:rPr lang="en-US" sz="1200" b="1" dirty="0"/>
              <a:t>2012</a:t>
            </a:r>
            <a:r>
              <a:rPr lang="en-US" sz="1200" dirty="0"/>
              <a:t>: </a:t>
            </a:r>
            <a:r>
              <a:rPr lang="en-US" sz="1050" dirty="0"/>
              <a:t>Deep Neural Networks</a:t>
            </a:r>
            <a:endParaRPr lang="en-US" sz="1200" dirty="0"/>
          </a:p>
        </p:txBody>
      </p:sp>
      <p:pic>
        <p:nvPicPr>
          <p:cNvPr id="1026" name="Picture 2" descr="Revista Galileu - Globo">
            <a:extLst>
              <a:ext uri="{FF2B5EF4-FFF2-40B4-BE49-F238E27FC236}">
                <a16:creationId xmlns:a16="http://schemas.microsoft.com/office/drawing/2014/main" id="{0FCBCD49-939A-A06B-5E51-1C0EEB89A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4" y="3330724"/>
            <a:ext cx="902242" cy="59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175B9F9-FC6A-92E9-4C5D-2F7436776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26" y="3330724"/>
            <a:ext cx="635735" cy="81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F5E81E8-2870-A0BD-19B9-95438C7FD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927" y="3330724"/>
            <a:ext cx="632381" cy="88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A39B268-7093-4587-3AD9-62EF896F7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402" y="3330724"/>
            <a:ext cx="623365" cy="76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ladimir Vapnik">
            <a:extLst>
              <a:ext uri="{FF2B5EF4-FFF2-40B4-BE49-F238E27FC236}">
                <a16:creationId xmlns:a16="http://schemas.microsoft.com/office/drawing/2014/main" id="{F63F01FE-B2C9-B849-4231-24CBBBA63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170" y="3330724"/>
            <a:ext cx="656040" cy="65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C1C4F635-D3BF-068A-D889-48BD4DE08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868" y="3330724"/>
            <a:ext cx="656040" cy="65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rom left, Yann LeCun, Geoffrey Hinton and Yoshua Bengio. The researchers worked on key developments for neural networks, which are reshaping how computer systems are built.">
            <a:extLst>
              <a:ext uri="{FF2B5EF4-FFF2-40B4-BE49-F238E27FC236}">
                <a16:creationId xmlns:a16="http://schemas.microsoft.com/office/drawing/2014/main" id="{2492DA23-5381-372C-B2DA-76EDABE10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391" y="3330724"/>
            <a:ext cx="1782447" cy="118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BA0C2F4-D3F0-6883-C4AB-41A394891BDA}"/>
              </a:ext>
            </a:extLst>
          </p:cNvPr>
          <p:cNvSpPr/>
          <p:nvPr/>
        </p:nvSpPr>
        <p:spPr bwMode="gray">
          <a:xfrm>
            <a:off x="67568" y="3926268"/>
            <a:ext cx="932254" cy="163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tx1"/>
                </a:solidFill>
              </a:rPr>
              <a:t>Alan Turing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27CB74-22F9-702B-12CF-8C337046EC77}"/>
              </a:ext>
            </a:extLst>
          </p:cNvPr>
          <p:cNvSpPr/>
          <p:nvPr/>
        </p:nvSpPr>
        <p:spPr bwMode="gray">
          <a:xfrm>
            <a:off x="975666" y="4154859"/>
            <a:ext cx="932254" cy="163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tx1"/>
                </a:solidFill>
              </a:rPr>
              <a:t>Frank Rosenblatt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1129AF-0FAF-CE13-6E9D-1FD8AF94348F}"/>
              </a:ext>
            </a:extLst>
          </p:cNvPr>
          <p:cNvSpPr/>
          <p:nvPr/>
        </p:nvSpPr>
        <p:spPr bwMode="gray">
          <a:xfrm>
            <a:off x="1812429" y="4222977"/>
            <a:ext cx="932254" cy="163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tx1"/>
                </a:solidFill>
              </a:rPr>
              <a:t>Thomas Cover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20F1C8-5A4D-AACB-576A-F6F297EE30F2}"/>
              </a:ext>
            </a:extLst>
          </p:cNvPr>
          <p:cNvSpPr/>
          <p:nvPr/>
        </p:nvSpPr>
        <p:spPr bwMode="gray">
          <a:xfrm>
            <a:off x="2605995" y="4106950"/>
            <a:ext cx="932254" cy="163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tx1"/>
                </a:solidFill>
              </a:rPr>
              <a:t>Geoffrey Hinton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FA22D4-0261-12B2-7C67-9FFBF2D15BBB}"/>
              </a:ext>
            </a:extLst>
          </p:cNvPr>
          <p:cNvSpPr/>
          <p:nvPr/>
        </p:nvSpPr>
        <p:spPr bwMode="gray">
          <a:xfrm>
            <a:off x="3420063" y="3996500"/>
            <a:ext cx="932254" cy="163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tx1"/>
                </a:solidFill>
              </a:rPr>
              <a:t>Vladimir </a:t>
            </a:r>
            <a:r>
              <a:rPr lang="en-US" sz="600" b="1" dirty="0" err="1">
                <a:solidFill>
                  <a:schemeClr val="tx1"/>
                </a:solidFill>
              </a:rPr>
              <a:t>Vapnik</a:t>
            </a:r>
            <a:endParaRPr lang="en-US" sz="600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B3686F-EFB1-0B63-3C85-351883A1B698}"/>
              </a:ext>
            </a:extLst>
          </p:cNvPr>
          <p:cNvSpPr/>
          <p:nvPr/>
        </p:nvSpPr>
        <p:spPr bwMode="gray">
          <a:xfrm>
            <a:off x="4146369" y="3990827"/>
            <a:ext cx="932254" cy="163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tx1"/>
                </a:solidFill>
              </a:rPr>
              <a:t>Michael Jordan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447333-7BBA-D806-B753-00897A0313B9}"/>
              </a:ext>
            </a:extLst>
          </p:cNvPr>
          <p:cNvSpPr/>
          <p:nvPr/>
        </p:nvSpPr>
        <p:spPr bwMode="gray">
          <a:xfrm>
            <a:off x="5078624" y="4534000"/>
            <a:ext cx="1835214" cy="231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600" b="1" dirty="0">
                <a:solidFill>
                  <a:schemeClr val="tx1"/>
                </a:solidFill>
              </a:rPr>
              <a:t>Yann </a:t>
            </a:r>
            <a:r>
              <a:rPr lang="en-US" sz="600" b="1" dirty="0" err="1">
                <a:solidFill>
                  <a:schemeClr val="tx1"/>
                </a:solidFill>
              </a:rPr>
              <a:t>LeCun</a:t>
            </a:r>
            <a:r>
              <a:rPr lang="en-US" sz="600" b="1" dirty="0">
                <a:solidFill>
                  <a:schemeClr val="tx1"/>
                </a:solidFill>
              </a:rPr>
              <a:t>, Geoffrey Hinton, </a:t>
            </a:r>
            <a:r>
              <a:rPr lang="en-US" sz="600" b="1" dirty="0" err="1">
                <a:solidFill>
                  <a:schemeClr val="tx1"/>
                </a:solidFill>
              </a:rPr>
              <a:t>Yoshua</a:t>
            </a:r>
            <a:r>
              <a:rPr lang="en-US" sz="600" b="1" dirty="0">
                <a:solidFill>
                  <a:schemeClr val="tx1"/>
                </a:solidFill>
              </a:rPr>
              <a:t> </a:t>
            </a:r>
            <a:r>
              <a:rPr lang="en-US" sz="600" b="1" dirty="0" err="1">
                <a:solidFill>
                  <a:schemeClr val="tx1"/>
                </a:solidFill>
              </a:rPr>
              <a:t>Bengio</a:t>
            </a:r>
            <a:endParaRPr lang="en-US" sz="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04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7527d9a80d1c254cf63ecdbcf5c3445e7cf98d"/>
  <p:tag name="ISPRING_RESOURCE_PATHS_HASH_PRESENTER" val="4e1bfdeb97ccc69d6713ba8104020d1f1a3d866"/>
</p:tagLst>
</file>

<file path=ppt/theme/theme1.xml><?xml version="1.0" encoding="utf-8"?>
<a:theme xmlns:a="http://schemas.openxmlformats.org/drawingml/2006/main" name="TEMPLATE DEF Faculty v2022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300"/>
          </a:spcBef>
          <a:spcAft>
            <a:spcPts val="3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6FB9D42F-8EB8-CB48-9592-79FD87A1DA1C}" vid="{A31A4D81-7FD5-5F41-984E-52906FC1C9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err="1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HPI">
      <a:dk1>
        <a:srgbClr val="323232"/>
      </a:dk1>
      <a:lt1>
        <a:sysClr val="window" lastClr="FFFFFF"/>
      </a:lt1>
      <a:dk2>
        <a:srgbClr val="969696"/>
      </a:dk2>
      <a:lt2>
        <a:srgbClr val="5A6166"/>
      </a:lt2>
      <a:accent1>
        <a:srgbClr val="B1063A"/>
      </a:accent1>
      <a:accent2>
        <a:srgbClr val="DD640C"/>
      </a:accent2>
      <a:accent3>
        <a:srgbClr val="F6A800"/>
      </a:accent3>
      <a:accent4>
        <a:srgbClr val="007A9E"/>
      </a:accent4>
      <a:accent5>
        <a:srgbClr val="B4B4B4"/>
      </a:accent5>
      <a:accent6>
        <a:srgbClr val="DCDCDC"/>
      </a:accent6>
      <a:hlink>
        <a:srgbClr val="B1063A"/>
      </a:hlink>
      <a:folHlink>
        <a:srgbClr val="B1063A"/>
      </a:folHlink>
    </a:clrScheme>
    <a:fontScheme name="H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200" b="1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182563" indent="-182563">
          <a:spcBef>
            <a:spcPts val="200"/>
          </a:spcBef>
          <a:spcAft>
            <a:spcPts val="200"/>
          </a:spcAft>
          <a:buClr>
            <a:schemeClr val="accent1"/>
          </a:buClr>
          <a:buSzPct val="90000"/>
          <a:buFont typeface="Arial" panose="020B0604020202020204" pitchFamily="34" charset="0"/>
          <a:buChar char="■"/>
          <a:defRPr sz="105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DEF Faculty v2022</Template>
  <TotalTime>13324</TotalTime>
  <Words>3408</Words>
  <Application>Microsoft Macintosh PowerPoint</Application>
  <PresentationFormat>On-screen Show (16:9)</PresentationFormat>
  <Paragraphs>398</Paragraphs>
  <Slides>37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ＭＳ Ｐゴシック</vt:lpstr>
      <vt:lpstr>Arial</vt:lpstr>
      <vt:lpstr>Calibri</vt:lpstr>
      <vt:lpstr>Cambria Math</vt:lpstr>
      <vt:lpstr>Open Sans</vt:lpstr>
      <vt:lpstr>Verdana</vt:lpstr>
      <vt:lpstr>TEMPLATE DEF Faculty v2022</vt:lpstr>
      <vt:lpstr>Office Theme</vt:lpstr>
      <vt:lpstr>Introduction to Probabilistic Machine Learning</vt:lpstr>
      <vt:lpstr>PowerPoint Presentation</vt:lpstr>
      <vt:lpstr>Course Setup</vt:lpstr>
      <vt:lpstr>Course Material</vt:lpstr>
      <vt:lpstr>Course Structure</vt:lpstr>
      <vt:lpstr>Julia</vt:lpstr>
      <vt:lpstr>Overview</vt:lpstr>
      <vt:lpstr>Overview</vt:lpstr>
      <vt:lpstr>History of Machine Learning</vt:lpstr>
      <vt:lpstr>Machine Learning: Definition</vt:lpstr>
      <vt:lpstr>Machine Learning: Classification</vt:lpstr>
      <vt:lpstr>Machine Learning: Regression</vt:lpstr>
      <vt:lpstr>Overview</vt:lpstr>
      <vt:lpstr>What is Probability?</vt:lpstr>
      <vt:lpstr>Frequentist vs. Subjectivist Interpretation</vt:lpstr>
      <vt:lpstr>History of Probability</vt:lpstr>
      <vt:lpstr>History of Probability (ctd)</vt:lpstr>
      <vt:lpstr>History of Probability (ctd)</vt:lpstr>
      <vt:lpstr>Rules of Probability</vt:lpstr>
      <vt:lpstr>Frequentist vs. Subjective Probabilities</vt:lpstr>
      <vt:lpstr>The Role of Probability in Machine Learning</vt:lpstr>
      <vt:lpstr>Overview</vt:lpstr>
      <vt:lpstr>Probability Theory: Law of Total Probability</vt:lpstr>
      <vt:lpstr>Probability Theory: Bayes Rule</vt:lpstr>
      <vt:lpstr>Bayes Rule: False-Positive Puzzle</vt:lpstr>
      <vt:lpstr>Probability Theory: Independence</vt:lpstr>
      <vt:lpstr>Probability Theory: Random Variable</vt:lpstr>
      <vt:lpstr>Probability Theory: Expectation and Variance</vt:lpstr>
      <vt:lpstr>Overview</vt:lpstr>
      <vt:lpstr>Probability Distributions </vt:lpstr>
      <vt:lpstr>Probability Distributions: Bernoulli</vt:lpstr>
      <vt:lpstr>Probability Distributions: Logistic Function sigmoid(x)</vt:lpstr>
      <vt:lpstr>Probability Distributions: Binomial Distribution</vt:lpstr>
      <vt:lpstr>Probability Distributions: Normal</vt:lpstr>
      <vt:lpstr>Probability Distribution: Normal (ctd)</vt:lpstr>
      <vt:lpstr>Summary</vt:lpstr>
      <vt:lpstr>See you next week!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Programmiertechnik I</dc:title>
  <dc:creator>Ralf Herbrich</dc:creator>
  <cp:lastModifiedBy>Herbrich, Ralf</cp:lastModifiedBy>
  <cp:revision>148</cp:revision>
  <cp:lastPrinted>2014-05-07T12:19:03Z</cp:lastPrinted>
  <dcterms:created xsi:type="dcterms:W3CDTF">2022-08-10T08:10:37Z</dcterms:created>
  <dcterms:modified xsi:type="dcterms:W3CDTF">2025-04-06T10:47:05Z</dcterms:modified>
</cp:coreProperties>
</file>